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9" r:id="rId3"/>
    <p:sldId id="260" r:id="rId4"/>
    <p:sldId id="262" r:id="rId5"/>
    <p:sldId id="261" r:id="rId6"/>
    <p:sldId id="258" r:id="rId7"/>
    <p:sldId id="264" r:id="rId8"/>
    <p:sldId id="269" r:id="rId9"/>
    <p:sldId id="270" r:id="rId10"/>
    <p:sldId id="263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B26"/>
    <a:srgbClr val="6EF8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257300"/>
            <a:ext cx="8686800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Life Cycle Or Phases </a:t>
            </a:r>
            <a:br>
              <a:rPr lang="en-US" dirty="0" smtClean="0"/>
            </a:br>
            <a:r>
              <a:rPr lang="en-US" dirty="0" smtClean="0"/>
              <a:t>Of Components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PART-20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These 3 phases or life cycle only applied to </a:t>
            </a:r>
            <a:r>
              <a:rPr lang="en-US" dirty="0" smtClean="0"/>
              <a:t>class components</a:t>
            </a:r>
            <a:r>
              <a:rPr lang="en-US" b="0" dirty="0" smtClean="0"/>
              <a:t> not on functional component.</a:t>
            </a:r>
          </a:p>
          <a:p>
            <a:r>
              <a:rPr lang="en-US" b="0" dirty="0" smtClean="0"/>
              <a:t>There is another way of applying life cycle on functional components are called </a:t>
            </a:r>
            <a:r>
              <a:rPr lang="en-US" dirty="0" smtClean="0"/>
              <a:t>hooks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3372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Mounting means putting elements into the DOM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In this phase, an </a:t>
            </a:r>
            <a:r>
              <a:rPr lang="en-US" b="0" dirty="0"/>
              <a:t>instance of a component is being created and inserted into the </a:t>
            </a:r>
            <a:r>
              <a:rPr lang="en-US" b="0" dirty="0" smtClean="0"/>
              <a:t>DOM.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0569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next phase in the lifecycle is when a component is updated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A component is updated whenever there is a change in the component's state or props.</a:t>
            </a:r>
          </a:p>
        </p:txBody>
      </p:sp>
    </p:spTree>
    <p:extLst>
      <p:ext uri="{BB962C8B-B14F-4D97-AF65-F5344CB8AC3E}">
        <p14:creationId xmlns:p14="http://schemas.microsoft.com/office/powerpoint/2010/main" val="118146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next phase in the lifecycle is when a component is removed from the DOM, or unmounting as React likes to call it.</a:t>
            </a:r>
          </a:p>
        </p:txBody>
      </p:sp>
    </p:spTree>
    <p:extLst>
      <p:ext uri="{BB962C8B-B14F-4D97-AF65-F5344CB8AC3E}">
        <p14:creationId xmlns:p14="http://schemas.microsoft.com/office/powerpoint/2010/main" val="1914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Each component has several “lifecycle methods” that you can override to run code at particular times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22977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187486"/>
            <a:ext cx="9146383" cy="1371600"/>
          </a:xfrm>
        </p:spPr>
        <p:txBody>
          <a:bodyPr>
            <a:normAutofit/>
          </a:bodyPr>
          <a:lstStyle/>
          <a:p>
            <a:r>
              <a:rPr lang="en-US" sz="4800" dirty="0"/>
              <a:t>Phases / Lifecycle of </a:t>
            </a:r>
            <a:r>
              <a:rPr lang="en-US" sz="4800" dirty="0" smtClean="0"/>
              <a:t>Human</a:t>
            </a:r>
            <a:endParaRPr lang="en-US" sz="4800" dirty="0"/>
          </a:p>
        </p:txBody>
      </p:sp>
      <p:pic>
        <p:nvPicPr>
          <p:cNvPr id="1026" name="Picture 2" descr="Download Baby Free PNG photo images and clipart | FreePNGIm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06" y="3135084"/>
            <a:ext cx="2050869" cy="205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8962" y="2751852"/>
            <a:ext cx="947695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Baby</a:t>
            </a:r>
          </a:p>
        </p:txBody>
      </p:sp>
      <p:pic>
        <p:nvPicPr>
          <p:cNvPr id="1028" name="Picture 4" descr="Young Man (PNG) | Official PS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92" y="2413799"/>
            <a:ext cx="2265100" cy="377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41440" y="1865634"/>
            <a:ext cx="178446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Young Boy</a:t>
            </a:r>
          </a:p>
        </p:txBody>
      </p:sp>
      <p:pic>
        <p:nvPicPr>
          <p:cNvPr id="1030" name="Picture 6" descr="MAN PNG Images, Handsome Man, Businessman, Sports Man - Free Transparent PNG 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87" y="1962817"/>
            <a:ext cx="3199315" cy="434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521203" y="1693803"/>
            <a:ext cx="84991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Man</a:t>
            </a:r>
          </a:p>
        </p:txBody>
      </p:sp>
      <p:sp>
        <p:nvSpPr>
          <p:cNvPr id="5" name="AutoShape 12" descr="Old People Png - Old Person Transparent Background, Png Download , Transparent  Png Image - PNGi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https://o.remove.bg/downloads/0efb6b33-ffd3-46ef-b8e2-d49baa0b99dc/old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14" y="2096466"/>
            <a:ext cx="2291464" cy="39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730112" y="1693803"/>
            <a:ext cx="72006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Old</a:t>
            </a:r>
          </a:p>
        </p:txBody>
      </p:sp>
      <p:pic>
        <p:nvPicPr>
          <p:cNvPr id="1044" name="Picture 20" descr="Grave PNG Transparent | PNG M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32" y="2592534"/>
            <a:ext cx="2662192" cy="259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9871176" y="1952134"/>
            <a:ext cx="111440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Grave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590592" y="3660643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4450107" y="3660643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6781350" y="3660643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8980935" y="3660643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7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6" grpId="0" animBg="1"/>
      <p:bldP spid="18" grpId="0" animBg="1"/>
      <p:bldP spid="10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Mounting</a:t>
            </a:r>
            <a:endParaRPr lang="en-US" sz="36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4558937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Updating</a:t>
            </a:r>
            <a:endParaRPr lang="en-US" sz="36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8595360" y="3317966"/>
            <a:ext cx="2895602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UnMounting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3472332" y="37259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08755" y="3732489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2028" y="2784123"/>
            <a:ext cx="112242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Set 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028" y="2218009"/>
            <a:ext cx="154401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Organize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0020" y="2736166"/>
            <a:ext cx="135485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Prepare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45514" y="2203250"/>
            <a:ext cx="139653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Arrange</a:t>
            </a:r>
          </a:p>
        </p:txBody>
      </p:sp>
    </p:spTree>
    <p:extLst>
      <p:ext uri="{BB962C8B-B14F-4D97-AF65-F5344CB8AC3E}">
        <p14:creationId xmlns:p14="http://schemas.microsoft.com/office/powerpoint/2010/main" val="13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Mounting</a:t>
            </a:r>
            <a:endParaRPr lang="en-US" sz="36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4558937" y="3317966"/>
            <a:ext cx="258644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Updating</a:t>
            </a:r>
            <a:endParaRPr lang="en-US" sz="36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8595360" y="3317966"/>
            <a:ext cx="2895602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/>
              <a:t>UnMounting</a:t>
            </a:r>
            <a:endParaRPr lang="en-US" sz="3600" b="1" dirty="0"/>
          </a:p>
        </p:txBody>
      </p:sp>
      <p:sp>
        <p:nvSpPr>
          <p:cNvPr id="8" name="Right Arrow 7"/>
          <p:cNvSpPr/>
          <p:nvPr/>
        </p:nvSpPr>
        <p:spPr>
          <a:xfrm>
            <a:off x="3472332" y="37259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7508755" y="3732489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9565" y="1940685"/>
            <a:ext cx="388600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/>
              <a:t>Mounting means putting </a:t>
            </a:r>
            <a:endParaRPr lang="en-US" sz="2400" b="1" dirty="0" smtClean="0"/>
          </a:p>
          <a:p>
            <a:r>
              <a:rPr lang="en-US" sz="2400" b="1" dirty="0" smtClean="0"/>
              <a:t>elements </a:t>
            </a:r>
            <a:r>
              <a:rPr lang="en-US" sz="2400" b="1" dirty="0"/>
              <a:t>into the DOM.</a:t>
            </a:r>
            <a:endParaRPr lang="en-US" sz="32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847011" y="4928607"/>
            <a:ext cx="523412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/>
              <a:t>A component is updated </a:t>
            </a:r>
          </a:p>
          <a:p>
            <a:r>
              <a:rPr lang="en-US" sz="2400" b="1" dirty="0"/>
              <a:t>whenever there is a change </a:t>
            </a:r>
          </a:p>
          <a:p>
            <a:r>
              <a:rPr lang="en-US" sz="2400" b="1" dirty="0"/>
              <a:t>in the component's state or props.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4460" y="1819729"/>
            <a:ext cx="471154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The Last </a:t>
            </a:r>
            <a:r>
              <a:rPr lang="en-US" sz="2400" b="1" dirty="0"/>
              <a:t>phase in the lifecycle </a:t>
            </a:r>
            <a:endParaRPr lang="en-US" sz="2400" b="1" dirty="0" smtClean="0"/>
          </a:p>
          <a:p>
            <a:r>
              <a:rPr lang="en-US" sz="2400" b="1" dirty="0" smtClean="0"/>
              <a:t>is when </a:t>
            </a:r>
            <a:r>
              <a:rPr lang="en-US" sz="2400" b="1" dirty="0"/>
              <a:t>a component is </a:t>
            </a:r>
            <a:endParaRPr lang="en-US" sz="2400" b="1" dirty="0" smtClean="0"/>
          </a:p>
          <a:p>
            <a:r>
              <a:rPr lang="en-US" sz="2400" b="1" dirty="0" smtClean="0"/>
              <a:t>removed </a:t>
            </a:r>
            <a:r>
              <a:rPr lang="en-US" sz="2400" b="1" dirty="0"/>
              <a:t>from the DOM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9475249" y="3063162"/>
            <a:ext cx="484416" cy="31549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5600075" y="4481524"/>
            <a:ext cx="504170" cy="31549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1656084" y="2930772"/>
            <a:ext cx="504170" cy="31549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/ Lifecycle of Components</a:t>
            </a:r>
          </a:p>
        </p:txBody>
      </p:sp>
      <p:sp>
        <p:nvSpPr>
          <p:cNvPr id="5" name="Flowchart: Manual Input 4"/>
          <p:cNvSpPr/>
          <p:nvPr/>
        </p:nvSpPr>
        <p:spPr>
          <a:xfrm>
            <a:off x="522514" y="3879674"/>
            <a:ext cx="1959429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Mounting</a:t>
            </a:r>
            <a:endParaRPr lang="en-US" sz="2800" b="1" dirty="0"/>
          </a:p>
        </p:txBody>
      </p:sp>
      <p:sp>
        <p:nvSpPr>
          <p:cNvPr id="6" name="Flowchart: Manual Input 5"/>
          <p:cNvSpPr/>
          <p:nvPr/>
        </p:nvSpPr>
        <p:spPr>
          <a:xfrm>
            <a:off x="3250479" y="3879674"/>
            <a:ext cx="1920240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Updating</a:t>
            </a:r>
            <a:endParaRPr lang="en-US" sz="2800" b="1" dirty="0"/>
          </a:p>
        </p:txBody>
      </p:sp>
      <p:sp>
        <p:nvSpPr>
          <p:cNvPr id="7" name="Flowchart: Manual Input 6"/>
          <p:cNvSpPr/>
          <p:nvPr/>
        </p:nvSpPr>
        <p:spPr>
          <a:xfrm>
            <a:off x="9609708" y="3778214"/>
            <a:ext cx="2320836" cy="103196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UnMounting</a:t>
            </a:r>
            <a:endParaRPr lang="en-US" sz="2800" b="1" dirty="0"/>
          </a:p>
        </p:txBody>
      </p:sp>
      <p:sp>
        <p:nvSpPr>
          <p:cNvPr id="8" name="Right Arrow 7"/>
          <p:cNvSpPr/>
          <p:nvPr/>
        </p:nvSpPr>
        <p:spPr>
          <a:xfrm>
            <a:off x="2603651" y="4193183"/>
            <a:ext cx="57062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372768" y="4167057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nual Input 13"/>
          <p:cNvSpPr/>
          <p:nvPr/>
        </p:nvSpPr>
        <p:spPr>
          <a:xfrm>
            <a:off x="6252547" y="3778214"/>
            <a:ext cx="2320836" cy="1133426"/>
          </a:xfrm>
          <a:prstGeom prst="flowChartManualInpu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Error Handling</a:t>
            </a:r>
            <a:endParaRPr lang="en-US" sz="2800" b="1" dirty="0"/>
          </a:p>
        </p:txBody>
      </p:sp>
      <p:sp>
        <p:nvSpPr>
          <p:cNvPr id="17" name="Right Arrow 16"/>
          <p:cNvSpPr/>
          <p:nvPr/>
        </p:nvSpPr>
        <p:spPr>
          <a:xfrm>
            <a:off x="8729929" y="4193183"/>
            <a:ext cx="723233" cy="457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49040" y="2072281"/>
            <a:ext cx="572785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Whenever some error occurs during</a:t>
            </a:r>
          </a:p>
          <a:p>
            <a:r>
              <a:rPr lang="en-US" sz="2400" b="1" dirty="0" smtClean="0"/>
              <a:t>Mounting or updating then this phase</a:t>
            </a:r>
          </a:p>
          <a:p>
            <a:r>
              <a:rPr lang="en-US" sz="2400" b="1" dirty="0" smtClean="0"/>
              <a:t>Comes into place</a:t>
            </a:r>
            <a:endParaRPr lang="en-US" sz="2400" b="1" dirty="0"/>
          </a:p>
        </p:txBody>
      </p:sp>
      <p:sp>
        <p:nvSpPr>
          <p:cNvPr id="19" name="Right Arrow 18"/>
          <p:cNvSpPr/>
          <p:nvPr/>
        </p:nvSpPr>
        <p:spPr>
          <a:xfrm rot="5400000">
            <a:off x="7170757" y="3455802"/>
            <a:ext cx="484416" cy="31549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2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Phases / Lifecycle </a:t>
            </a:r>
            <a:r>
              <a:rPr lang="en-US" sz="4800" dirty="0"/>
              <a:t>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Each component in React has a lifecycle which you can monitor and manipulate during its three main phases</a:t>
            </a:r>
            <a:r>
              <a:rPr lang="en-US" b="0" dirty="0" smtClean="0"/>
              <a:t>.</a:t>
            </a:r>
          </a:p>
          <a:p>
            <a:r>
              <a:rPr lang="en-US" sz="2800" u="sng" dirty="0"/>
              <a:t>The three phases are: </a:t>
            </a:r>
            <a:endParaRPr lang="en-US" sz="2800" u="sng" dirty="0" smtClean="0"/>
          </a:p>
          <a:p>
            <a:r>
              <a:rPr lang="en-US" dirty="0" smtClean="0"/>
              <a:t>Mounting</a:t>
            </a:r>
            <a:endParaRPr lang="en-US" b="0" dirty="0"/>
          </a:p>
          <a:p>
            <a:r>
              <a:rPr lang="en-US" dirty="0" smtClean="0"/>
              <a:t>Updating</a:t>
            </a:r>
            <a:endParaRPr lang="en-US" b="0" dirty="0"/>
          </a:p>
          <a:p>
            <a:r>
              <a:rPr lang="en-US" dirty="0" smtClean="0"/>
              <a:t>Unmounting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48195" y="1384667"/>
            <a:ext cx="2416628" cy="402336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4765" y="1672050"/>
            <a:ext cx="1737300" cy="7576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Header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574765" y="2560324"/>
            <a:ext cx="1737300" cy="75764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765" y="3448598"/>
            <a:ext cx="1737300" cy="75764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Sidebar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65" y="4336872"/>
            <a:ext cx="1737300" cy="7576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Footer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72244" y="2886894"/>
            <a:ext cx="2135778" cy="1123407"/>
          </a:xfrm>
          <a:prstGeom prst="roundRect">
            <a:avLst/>
          </a:prstGeom>
          <a:solidFill>
            <a:srgbClr val="F0BB2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</a:rPr>
              <a:t>React’s</a:t>
            </a:r>
            <a:r>
              <a:rPr lang="en-US" sz="2400" b="1" dirty="0" smtClean="0">
                <a:solidFill>
                  <a:schemeClr val="bg1"/>
                </a:solidFill>
              </a:rPr>
              <a:t> Virtual DOM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28508" y="2886894"/>
            <a:ext cx="1534887" cy="1123407"/>
          </a:xfrm>
          <a:prstGeom prst="roundRect">
            <a:avLst/>
          </a:prstGeom>
          <a:solidFill>
            <a:srgbClr val="F0BB26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Actual DOM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29599" y="1384667"/>
            <a:ext cx="3709851" cy="479406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347164" y="1515292"/>
            <a:ext cx="3422470" cy="6531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Header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9431443" y="2299059"/>
            <a:ext cx="2338191" cy="29391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Content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21099" y="2299059"/>
            <a:ext cx="940528" cy="293914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Sidebar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21098" y="5329642"/>
            <a:ext cx="3618351" cy="75764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Footer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12065" y="2168434"/>
            <a:ext cx="1201844" cy="600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61139" y="2886899"/>
            <a:ext cx="911105" cy="3004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361139" y="3700063"/>
            <a:ext cx="853972" cy="816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22745" y="4084595"/>
            <a:ext cx="1023788" cy="6360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486459" y="3448597"/>
            <a:ext cx="52898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654895" y="3448601"/>
            <a:ext cx="52898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527696" y="500692"/>
            <a:ext cx="158248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Mounting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27696" y="1079925"/>
            <a:ext cx="1547218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Updating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36938" y="1659158"/>
            <a:ext cx="1963999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err="1" smtClean="0"/>
              <a:t>UnMounting</a:t>
            </a:r>
            <a:endParaRPr lang="en-US" sz="2400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3452937" y="4517279"/>
            <a:ext cx="1680706" cy="7209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Sidebar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15132" y="4517279"/>
            <a:ext cx="2240088" cy="7209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My Sidebar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186146" y="4903867"/>
            <a:ext cx="52898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56670" y="5767502"/>
            <a:ext cx="2258952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400" b="1" dirty="0" smtClean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42576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React’s</a:t>
            </a:r>
            <a:r>
              <a:rPr lang="en-US" dirty="0"/>
              <a:t> Virtual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DOM:</a:t>
            </a:r>
            <a:r>
              <a:rPr lang="en-US" b="0" dirty="0"/>
              <a:t> React uses Virtual DOM exists which is like a lightweight copy of the actual DOM(a virtual representation of the DOM). </a:t>
            </a:r>
            <a:endParaRPr lang="en-US" b="0" dirty="0" smtClean="0"/>
          </a:p>
          <a:p>
            <a:r>
              <a:rPr lang="en-US" b="0" dirty="0" smtClean="0"/>
              <a:t>So </a:t>
            </a:r>
            <a:r>
              <a:rPr lang="en-US" b="0" dirty="0"/>
              <a:t>for every object that exists in the original DOM, there is an object for that in React Virtual DOM. </a:t>
            </a:r>
            <a:endParaRPr lang="en-US" b="0" dirty="0" smtClean="0"/>
          </a:p>
          <a:p>
            <a:r>
              <a:rPr lang="en-US" b="0" dirty="0" smtClean="0"/>
              <a:t>It </a:t>
            </a:r>
            <a:r>
              <a:rPr lang="en-US" b="0" dirty="0"/>
              <a:t>is exactly the same, but it does not have the power to directly change the layout of the document.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17327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React’s</a:t>
            </a:r>
            <a:r>
              <a:rPr lang="en-US" dirty="0"/>
              <a:t> Virtual </a:t>
            </a:r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Manipulating DOM is slow, but manipulating Virtual DOM is fast as nothing gets drawn on the screen. </a:t>
            </a:r>
          </a:p>
          <a:p>
            <a:r>
              <a:rPr lang="en-US" b="0" dirty="0"/>
              <a:t>So each time there is a change in the state of our application, the virtual DOM gets updated first instead of the real DOM. 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57308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351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Blue atom design template</vt:lpstr>
      <vt:lpstr>Life Cycle Or Phases  Of Components</vt:lpstr>
      <vt:lpstr>Phases / Lifecycle of Human</vt:lpstr>
      <vt:lpstr>Phases / Lifecycle of Components</vt:lpstr>
      <vt:lpstr>Phases / Lifecycle of Components</vt:lpstr>
      <vt:lpstr>Phases / Lifecycle of Components</vt:lpstr>
      <vt:lpstr>Phases / Lifecycle of Components</vt:lpstr>
      <vt:lpstr>PowerPoint Presentation</vt:lpstr>
      <vt:lpstr>React’s Virtual DOM</vt:lpstr>
      <vt:lpstr>React’s Virtual DOM</vt:lpstr>
      <vt:lpstr>Important Note</vt:lpstr>
      <vt:lpstr>Mounting</vt:lpstr>
      <vt:lpstr>Updating</vt:lpstr>
      <vt:lpstr>Unmounting</vt:lpstr>
      <vt:lpstr>The Component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96</cp:revision>
  <dcterms:created xsi:type="dcterms:W3CDTF">2022-07-05T09:44:09Z</dcterms:created>
  <dcterms:modified xsi:type="dcterms:W3CDTF">2022-07-20T19:26:10Z</dcterms:modified>
</cp:coreProperties>
</file>