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61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 smtClean="0"/>
              <a:t>React Life Cycle Methods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PART-21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8" y="381000"/>
            <a:ext cx="10042176" cy="1371600"/>
          </a:xfrm>
        </p:spPr>
        <p:txBody>
          <a:bodyPr/>
          <a:lstStyle/>
          <a:p>
            <a:r>
              <a:rPr lang="en-US" dirty="0"/>
              <a:t>Phases / Lifecycle of Components</a:t>
            </a:r>
          </a:p>
        </p:txBody>
      </p:sp>
      <p:sp>
        <p:nvSpPr>
          <p:cNvPr id="5" name="Flowchart: Manual Input 4"/>
          <p:cNvSpPr/>
          <p:nvPr/>
        </p:nvSpPr>
        <p:spPr>
          <a:xfrm>
            <a:off x="522514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Mounting</a:t>
            </a:r>
            <a:endParaRPr lang="en-US" sz="36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4558937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Updating</a:t>
            </a:r>
            <a:endParaRPr lang="en-US" sz="3600" b="1" dirty="0"/>
          </a:p>
        </p:txBody>
      </p:sp>
      <p:sp>
        <p:nvSpPr>
          <p:cNvPr id="7" name="Flowchart: Manual Input 6"/>
          <p:cNvSpPr/>
          <p:nvPr/>
        </p:nvSpPr>
        <p:spPr>
          <a:xfrm>
            <a:off x="8595360" y="3317966"/>
            <a:ext cx="2895602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UnMounting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3472332" y="3725957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508755" y="3732489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/>
              <a:t>Mounting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423" y="1669868"/>
            <a:ext cx="9136770" cy="4521927"/>
          </a:xfrm>
        </p:spPr>
        <p:txBody>
          <a:bodyPr>
            <a:normAutofit/>
          </a:bodyPr>
          <a:lstStyle/>
          <a:p>
            <a:r>
              <a:rPr lang="en-US" b="0" dirty="0"/>
              <a:t>Mounting means putting elements into the </a:t>
            </a:r>
            <a:r>
              <a:rPr lang="en-US" b="0" dirty="0" smtClean="0"/>
              <a:t>DOM.</a:t>
            </a:r>
          </a:p>
          <a:p>
            <a:r>
              <a:rPr lang="en-US" b="0" dirty="0"/>
              <a:t>In this phase, an instance of a component is being created and inserted into the DOM</a:t>
            </a:r>
            <a:r>
              <a:rPr lang="en-US" b="0" dirty="0" smtClean="0"/>
              <a:t>.</a:t>
            </a:r>
            <a:endParaRPr lang="en-US" dirty="0"/>
          </a:p>
          <a:p>
            <a:r>
              <a:rPr lang="en-US" dirty="0"/>
              <a:t>React has four built-in methods that gets called, in this order, when mounting a component: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constructor()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render()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componentDidMount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4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render() </a:t>
            </a:r>
            <a:r>
              <a:rPr lang="en-US" b="0" dirty="0"/>
              <a:t>method is required and will always be called, the others are optional and will be called if you define them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3242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>
            <a:norm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1698172"/>
            <a:ext cx="9136770" cy="4726577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The next phase in the lifecycle is when a component is </a:t>
            </a:r>
            <a:r>
              <a:rPr lang="en-US" b="0" dirty="0" smtClean="0"/>
              <a:t>updated. A </a:t>
            </a:r>
            <a:r>
              <a:rPr lang="en-US" b="0" dirty="0"/>
              <a:t>component is updated whenever there is a change in the component's state or props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React has </a:t>
            </a:r>
            <a:r>
              <a:rPr lang="en-US" dirty="0"/>
              <a:t>five</a:t>
            </a:r>
            <a:r>
              <a:rPr lang="en-US" b="0" dirty="0"/>
              <a:t> built-in methods that gets called, in this order, when a component is </a:t>
            </a:r>
            <a:r>
              <a:rPr lang="en-US" dirty="0"/>
              <a:t>updated</a:t>
            </a:r>
            <a:r>
              <a:rPr lang="en-US" b="0" dirty="0" smtClean="0"/>
              <a:t>:</a:t>
            </a:r>
            <a:endParaRPr lang="en-US" b="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render()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componentDidUpdate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5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>
            <a:norm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1672046"/>
            <a:ext cx="9136770" cy="4726577"/>
          </a:xfrm>
        </p:spPr>
        <p:txBody>
          <a:bodyPr>
            <a:normAutofit/>
          </a:bodyPr>
          <a:lstStyle/>
          <a:p>
            <a:r>
              <a:rPr lang="en-US" b="0" dirty="0"/>
              <a:t>The </a:t>
            </a:r>
            <a:r>
              <a:rPr lang="en-US" dirty="0"/>
              <a:t>render() </a:t>
            </a:r>
            <a:r>
              <a:rPr lang="en-US" b="0" dirty="0"/>
              <a:t>method is required and will always be called, the others are optional and will be called if you define them.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103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Unmounting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1724297"/>
            <a:ext cx="9136770" cy="4726577"/>
          </a:xfrm>
        </p:spPr>
        <p:txBody>
          <a:bodyPr>
            <a:normAutofit/>
          </a:bodyPr>
          <a:lstStyle/>
          <a:p>
            <a:r>
              <a:rPr lang="en-US" b="0" dirty="0" smtClean="0"/>
              <a:t>The </a:t>
            </a:r>
            <a:r>
              <a:rPr lang="en-US" b="0" dirty="0"/>
              <a:t>next phase in the lifecycle is when a component is removed from the DOM, or unmounting as React likes to call it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React has only </a:t>
            </a:r>
            <a:r>
              <a:rPr lang="en-US" dirty="0"/>
              <a:t>one</a:t>
            </a:r>
            <a:r>
              <a:rPr lang="en-US" b="0" dirty="0"/>
              <a:t> built-in method that gets called when a component is unmounted</a:t>
            </a:r>
            <a:r>
              <a:rPr lang="en-US" b="0" dirty="0" smtClean="0"/>
              <a:t>:</a:t>
            </a:r>
            <a:endParaRPr lang="en-US" b="0" dirty="0"/>
          </a:p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872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mponents Lifecycle In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2192001" cy="68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1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226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Blue atom design template</vt:lpstr>
      <vt:lpstr>React Life Cycle Methods</vt:lpstr>
      <vt:lpstr>Phases / Lifecycle of Components</vt:lpstr>
      <vt:lpstr>Mounting</vt:lpstr>
      <vt:lpstr>Mounting</vt:lpstr>
      <vt:lpstr>Updating</vt:lpstr>
      <vt:lpstr>Updating</vt:lpstr>
      <vt:lpstr>Unmounting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116</cp:revision>
  <dcterms:created xsi:type="dcterms:W3CDTF">2022-07-05T09:44:09Z</dcterms:created>
  <dcterms:modified xsi:type="dcterms:W3CDTF">2022-07-22T16:59:11Z</dcterms:modified>
</cp:coreProperties>
</file>