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60" r:id="rId3"/>
    <p:sldId id="261" r:id="rId4"/>
    <p:sldId id="266" r:id="rId5"/>
    <p:sldId id="267" r:id="rId6"/>
    <p:sldId id="268" r:id="rId7"/>
    <p:sldId id="270" r:id="rId8"/>
    <p:sldId id="269" r:id="rId9"/>
    <p:sldId id="271" r:id="rId10"/>
    <p:sldId id="272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B26"/>
    <a:srgbClr val="6EF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257300"/>
            <a:ext cx="86868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0" dirty="0" smtClean="0"/>
              <a:t>Mounting</a:t>
            </a:r>
            <a:r>
              <a:rPr lang="en-US" sz="7200" dirty="0" smtClean="0"/>
              <a:t> Phase In React Life Cycle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PART-22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r>
              <a:rPr lang="en-US" dirty="0" err="1" smtClean="0"/>
              <a:t>getDerivedStateFromProps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 smtClean="0">
              <a:latin typeface="Consolas" panose="020B0609020204030204" pitchFamily="49" charset="0"/>
            </a:endParaRPr>
          </a:p>
          <a:p>
            <a:r>
              <a:rPr lang="en-US" b="0" dirty="0" smtClean="0">
                <a:latin typeface="Consolas" panose="020B0609020204030204" pitchFamily="49" charset="0"/>
              </a:rPr>
              <a:t>static </a:t>
            </a:r>
            <a:r>
              <a:rPr lang="en-US" b="0" dirty="0" err="1">
                <a:latin typeface="Consolas" panose="020B0609020204030204" pitchFamily="49" charset="0"/>
              </a:rPr>
              <a:t>getDerivedStateFromProps</a:t>
            </a:r>
            <a:r>
              <a:rPr lang="en-US" b="0" dirty="0">
                <a:latin typeface="Consolas" panose="020B0609020204030204" pitchFamily="49" charset="0"/>
              </a:rPr>
              <a:t>(props, state){</a:t>
            </a:r>
          </a:p>
          <a:p>
            <a:r>
              <a:rPr lang="en-US" b="0" dirty="0"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52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It is the only </a:t>
            </a:r>
            <a:r>
              <a:rPr lang="en-US" dirty="0" smtClean="0"/>
              <a:t>required (necessary) method</a:t>
            </a:r>
            <a:r>
              <a:rPr lang="en-US" b="0" dirty="0" smtClean="0"/>
              <a:t> in the class component, so all other methods are optional.</a:t>
            </a:r>
          </a:p>
          <a:p>
            <a:r>
              <a:rPr lang="en-US" b="0" dirty="0" smtClean="0"/>
              <a:t>In this method, we can read props &amp; state and return JSX.</a:t>
            </a:r>
          </a:p>
          <a:p>
            <a:r>
              <a:rPr lang="en-US" b="0" dirty="0" smtClean="0"/>
              <a:t>In this method, we cannot change the state or interact with the DOM or make ajax calls.</a:t>
            </a:r>
          </a:p>
          <a:p>
            <a:r>
              <a:rPr lang="en-US" b="0" dirty="0" smtClean="0"/>
              <a:t>Children components life cycle methods are also executed.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27541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Render()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Consolas" panose="020B0609020204030204" pitchFamily="49" charset="0"/>
              </a:rPr>
              <a:t>render() {</a:t>
            </a:r>
          </a:p>
          <a:p>
            <a:r>
              <a:rPr lang="en-US" b="0" dirty="0">
                <a:latin typeface="Consolas" panose="020B0609020204030204" pitchFamily="49" charset="0"/>
              </a:rPr>
              <a:t>        return (</a:t>
            </a:r>
          </a:p>
          <a:p>
            <a:r>
              <a:rPr lang="en-US" b="0" dirty="0">
                <a:latin typeface="Consolas" panose="020B0609020204030204" pitchFamily="49" charset="0"/>
              </a:rPr>
              <a:t>            &lt;div&gt;</a:t>
            </a:r>
          </a:p>
          <a:p>
            <a:r>
              <a:rPr lang="en-US" b="0" dirty="0">
                <a:latin typeface="Consolas" panose="020B0609020204030204" pitchFamily="49" charset="0"/>
              </a:rPr>
              <a:t>                &lt;h1&gt;Learning Never Ends&lt;/h1&gt;</a:t>
            </a:r>
          </a:p>
          <a:p>
            <a:r>
              <a:rPr lang="en-US" b="0" dirty="0">
                <a:latin typeface="Consolas" panose="020B0609020204030204" pitchFamily="49" charset="0"/>
              </a:rPr>
              <a:t>            &lt;/div&gt;</a:t>
            </a:r>
          </a:p>
          <a:p>
            <a:r>
              <a:rPr lang="en-US" b="0" dirty="0">
                <a:latin typeface="Consolas" panose="020B0609020204030204" pitchFamily="49" charset="0"/>
              </a:rPr>
              <a:t>        )</a:t>
            </a:r>
          </a:p>
          <a:p>
            <a:r>
              <a:rPr lang="en-US" b="0" dirty="0">
                <a:latin typeface="Consolas" panose="020B0609020204030204" pitchFamily="49" charset="0"/>
              </a:rPr>
              <a:t>    }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7461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componentDidMount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 smtClean="0"/>
              <a:t>It is invoked immediately after a component is mounted (inserted into the DOM), after the </a:t>
            </a:r>
            <a:r>
              <a:rPr lang="en-US" dirty="0" smtClean="0"/>
              <a:t>render()</a:t>
            </a:r>
            <a:r>
              <a:rPr lang="en-US" b="0" dirty="0" smtClean="0"/>
              <a:t> method.</a:t>
            </a:r>
          </a:p>
          <a:p>
            <a:r>
              <a:rPr lang="en-US" b="0" dirty="0" smtClean="0"/>
              <a:t>Invoked immediately after a component have been rendered to the Dom.</a:t>
            </a:r>
          </a:p>
          <a:p>
            <a:r>
              <a:rPr lang="en-US" b="0" dirty="0"/>
              <a:t>Invoked immediately after a </a:t>
            </a:r>
            <a:r>
              <a:rPr lang="en-US" b="0" dirty="0" smtClean="0"/>
              <a:t>component and all its children components </a:t>
            </a:r>
            <a:r>
              <a:rPr lang="en-US" b="0" dirty="0"/>
              <a:t>have been rendered to the Dom.</a:t>
            </a:r>
          </a:p>
          <a:p>
            <a:r>
              <a:rPr lang="en-US" b="0" dirty="0" smtClean="0"/>
              <a:t>We can use </a:t>
            </a:r>
            <a:r>
              <a:rPr lang="en-US" dirty="0" smtClean="0"/>
              <a:t>HTTP requests, interaction with the DOM or make ajax calls</a:t>
            </a:r>
            <a:r>
              <a:rPr lang="en-US" b="0" dirty="0" smtClean="0"/>
              <a:t> in this method.</a:t>
            </a:r>
          </a:p>
          <a:p>
            <a:r>
              <a:rPr lang="en-US" b="0" dirty="0" smtClean="0"/>
              <a:t>This method is executed only </a:t>
            </a:r>
            <a:r>
              <a:rPr lang="en-US" dirty="0" smtClean="0"/>
              <a:t>once</a:t>
            </a:r>
            <a:r>
              <a:rPr lang="en-US" b="0" dirty="0" smtClean="0"/>
              <a:t> in a life cycle of a component.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24687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componentDidMount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This method is also used for integration with other JavaScript frameworks and other functions with delayed execution like </a:t>
            </a:r>
            <a:r>
              <a:rPr lang="en-US" dirty="0" err="1" smtClean="0"/>
              <a:t>setTimeout</a:t>
            </a:r>
            <a:r>
              <a:rPr lang="en-US" b="0" dirty="0" smtClean="0"/>
              <a:t> or </a:t>
            </a:r>
            <a:r>
              <a:rPr lang="en-US" dirty="0" err="1" smtClean="0"/>
              <a:t>setInterval</a:t>
            </a:r>
            <a:r>
              <a:rPr lang="en-US" dirty="0" smtClean="0"/>
              <a:t>.</a:t>
            </a:r>
          </a:p>
          <a:p>
            <a:r>
              <a:rPr lang="en-US" sz="2800" i="1" dirty="0" smtClean="0"/>
              <a:t>Syntax:</a:t>
            </a:r>
          </a:p>
          <a:p>
            <a:r>
              <a:rPr lang="en-US" b="0" dirty="0" err="1">
                <a:latin typeface="Consolas" panose="020B0609020204030204" pitchFamily="49" charset="0"/>
              </a:rPr>
              <a:t>componentDidMount</a:t>
            </a:r>
            <a:r>
              <a:rPr lang="en-US" b="0" dirty="0"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latin typeface="Consolas" panose="020B0609020204030204" pitchFamily="49" charset="0"/>
              </a:rPr>
              <a:t/>
            </a:r>
            <a:br>
              <a:rPr lang="en-US" b="0" dirty="0">
                <a:latin typeface="Consolas" panose="020B0609020204030204" pitchFamily="49" charset="0"/>
              </a:rPr>
            </a:br>
            <a:r>
              <a:rPr lang="en-US" b="0" dirty="0">
                <a:latin typeface="Consolas" panose="020B0609020204030204" pitchFamily="49" charset="0"/>
              </a:rPr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9425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8" y="381000"/>
            <a:ext cx="10042176" cy="1371600"/>
          </a:xfrm>
        </p:spPr>
        <p:txBody>
          <a:bodyPr/>
          <a:lstStyle/>
          <a:p>
            <a:r>
              <a:rPr lang="en-US" dirty="0"/>
              <a:t>Phases / Lifecycle of Components</a:t>
            </a:r>
          </a:p>
        </p:txBody>
      </p:sp>
      <p:sp>
        <p:nvSpPr>
          <p:cNvPr id="5" name="Flowchart: Manual Input 4"/>
          <p:cNvSpPr/>
          <p:nvPr/>
        </p:nvSpPr>
        <p:spPr>
          <a:xfrm>
            <a:off x="522514" y="3317966"/>
            <a:ext cx="2586446" cy="1031966"/>
          </a:xfrm>
          <a:prstGeom prst="flowChartManualInpu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Mounting</a:t>
            </a:r>
            <a:endParaRPr lang="en-US" sz="3600" b="1" dirty="0"/>
          </a:p>
        </p:txBody>
      </p:sp>
      <p:sp>
        <p:nvSpPr>
          <p:cNvPr id="6" name="Flowchart: Manual Input 5"/>
          <p:cNvSpPr/>
          <p:nvPr/>
        </p:nvSpPr>
        <p:spPr>
          <a:xfrm>
            <a:off x="4558937" y="3317966"/>
            <a:ext cx="2586446" cy="1031966"/>
          </a:xfrm>
          <a:prstGeom prst="flowChartManualInpu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Updating</a:t>
            </a:r>
            <a:endParaRPr lang="en-US" sz="3600" b="1" dirty="0"/>
          </a:p>
        </p:txBody>
      </p:sp>
      <p:sp>
        <p:nvSpPr>
          <p:cNvPr id="7" name="Flowchart: Manual Input 6"/>
          <p:cNvSpPr/>
          <p:nvPr/>
        </p:nvSpPr>
        <p:spPr>
          <a:xfrm>
            <a:off x="8595360" y="3317966"/>
            <a:ext cx="2895602" cy="1031966"/>
          </a:xfrm>
          <a:prstGeom prst="flowChartManualInpu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/>
              <a:t>UnMounting</a:t>
            </a:r>
            <a:endParaRPr lang="en-US" sz="3600" b="1" dirty="0"/>
          </a:p>
        </p:txBody>
      </p:sp>
      <p:sp>
        <p:nvSpPr>
          <p:cNvPr id="8" name="Right Arrow 7"/>
          <p:cNvSpPr/>
          <p:nvPr/>
        </p:nvSpPr>
        <p:spPr>
          <a:xfrm>
            <a:off x="3472332" y="3725957"/>
            <a:ext cx="723233" cy="457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7508755" y="3732489"/>
            <a:ext cx="723233" cy="457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5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0"/>
            <a:ext cx="9146383" cy="1371600"/>
          </a:xfrm>
        </p:spPr>
        <p:txBody>
          <a:bodyPr/>
          <a:lstStyle/>
          <a:p>
            <a:r>
              <a:rPr lang="en-US" dirty="0"/>
              <a:t>Mounting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423" y="1669868"/>
            <a:ext cx="9136770" cy="4521927"/>
          </a:xfrm>
        </p:spPr>
        <p:txBody>
          <a:bodyPr>
            <a:normAutofit/>
          </a:bodyPr>
          <a:lstStyle/>
          <a:p>
            <a:r>
              <a:rPr lang="en-US" b="0" dirty="0"/>
              <a:t>Mounting means putting elements into the </a:t>
            </a:r>
            <a:r>
              <a:rPr lang="en-US" b="0" dirty="0" smtClean="0"/>
              <a:t>DOM.</a:t>
            </a:r>
          </a:p>
          <a:p>
            <a:r>
              <a:rPr lang="en-US" b="0" dirty="0"/>
              <a:t>In this phase, an instance of a component is being created and inserted into the DOM</a:t>
            </a:r>
            <a:r>
              <a:rPr lang="en-US" b="0" dirty="0" smtClean="0"/>
              <a:t>.</a:t>
            </a:r>
            <a:endParaRPr lang="en-US" dirty="0"/>
          </a:p>
          <a:p>
            <a:r>
              <a:rPr lang="en-US" dirty="0"/>
              <a:t>React has four built-in methods that gets called, in this order, when mounting a component: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constructor(props)</a:t>
            </a:r>
            <a:endParaRPr lang="en-US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static </a:t>
            </a:r>
            <a:r>
              <a:rPr lang="en-US" dirty="0" err="1" smtClean="0"/>
              <a:t>getDerivedStateFromProps</a:t>
            </a:r>
            <a:r>
              <a:rPr lang="en-US" dirty="0" smtClean="0"/>
              <a:t>(props, state)</a:t>
            </a:r>
            <a:endParaRPr lang="en-US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render()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/>
              <a:t>componentDidMount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45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</a:t>
            </a:r>
            <a:r>
              <a:rPr lang="en-US" dirty="0"/>
              <a:t>render() </a:t>
            </a:r>
            <a:r>
              <a:rPr lang="en-US" b="0" dirty="0"/>
              <a:t>method is required and will always be called, the others are optional and will be called if you define them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32426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Constructor(props)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0" dirty="0" smtClean="0"/>
              <a:t>It is a special function that executes when a new component is created.</a:t>
            </a:r>
          </a:p>
          <a:p>
            <a:pPr>
              <a:buClr>
                <a:schemeClr val="tx1"/>
              </a:buClr>
            </a:pPr>
            <a:r>
              <a:rPr lang="en-US" i="1" dirty="0" smtClean="0"/>
              <a:t>We can use constructor for 2 purposes.</a:t>
            </a:r>
          </a:p>
          <a:p>
            <a:pPr marL="696912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For initializing state.</a:t>
            </a:r>
          </a:p>
          <a:p>
            <a:pPr marL="696912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For binding the event handlers.</a:t>
            </a:r>
          </a:p>
          <a:p>
            <a:pPr>
              <a:buClr>
                <a:schemeClr val="tx1"/>
              </a:buClr>
            </a:pPr>
            <a:r>
              <a:rPr lang="en-US" b="0" dirty="0" smtClean="0"/>
              <a:t>You cannot use </a:t>
            </a:r>
            <a:r>
              <a:rPr lang="en-US" dirty="0" smtClean="0"/>
              <a:t>HTTP requests (APIs)</a:t>
            </a:r>
            <a:r>
              <a:rPr lang="en-US" b="0" dirty="0" smtClean="0"/>
              <a:t> in the constructor.</a:t>
            </a:r>
          </a:p>
          <a:p>
            <a:pPr>
              <a:buClr>
                <a:schemeClr val="tx1"/>
              </a:buClr>
            </a:pPr>
            <a:r>
              <a:rPr lang="en-US" b="0" dirty="0" smtClean="0"/>
              <a:t>We have to call parent class constructor in our child class constructor by using </a:t>
            </a:r>
            <a:r>
              <a:rPr lang="en-US" dirty="0" smtClean="0"/>
              <a:t>super(props).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71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Constructor(props)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0" dirty="0" smtClean="0"/>
              <a:t>When implementing the constructor for a </a:t>
            </a:r>
            <a:r>
              <a:rPr lang="en-US" dirty="0" err="1" smtClean="0"/>
              <a:t>React.Component</a:t>
            </a:r>
            <a:r>
              <a:rPr lang="en-US" b="0" dirty="0" smtClean="0"/>
              <a:t> subclass, we have to call </a:t>
            </a:r>
            <a:r>
              <a:rPr lang="en-US" dirty="0" smtClean="0"/>
              <a:t>super(props)</a:t>
            </a:r>
            <a:r>
              <a:rPr lang="en-US" b="0" dirty="0" smtClean="0"/>
              <a:t> on the first place in the constructor otherwise </a:t>
            </a:r>
            <a:r>
              <a:rPr lang="en-US" dirty="0" err="1" smtClean="0"/>
              <a:t>this.props</a:t>
            </a:r>
            <a:r>
              <a:rPr lang="en-US" b="0" dirty="0" smtClean="0"/>
              <a:t> will be undefined in the constructor, which can lead to bugs.</a:t>
            </a:r>
          </a:p>
        </p:txBody>
      </p:sp>
    </p:spTree>
    <p:extLst>
      <p:ext uri="{BB962C8B-B14F-4D97-AF65-F5344CB8AC3E}">
        <p14:creationId xmlns:p14="http://schemas.microsoft.com/office/powerpoint/2010/main" val="2753200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latin typeface="Consolas" panose="020B0609020204030204" pitchFamily="49" charset="0"/>
              </a:rPr>
              <a:t>constructor(props) {</a:t>
            </a:r>
          </a:p>
          <a:p>
            <a:r>
              <a:rPr lang="en-US" b="0" dirty="0">
                <a:latin typeface="Consolas" panose="020B0609020204030204" pitchFamily="49" charset="0"/>
              </a:rPr>
              <a:t>  super(props)</a:t>
            </a:r>
          </a:p>
          <a:p>
            <a:r>
              <a:rPr lang="en-US" b="0" dirty="0">
                <a:latin typeface="Consolas" panose="020B0609020204030204" pitchFamily="49" charset="0"/>
              </a:rPr>
              <a:t/>
            </a:r>
            <a:br>
              <a:rPr lang="en-US" b="0" dirty="0">
                <a:latin typeface="Consolas" panose="020B0609020204030204" pitchFamily="49" charset="0"/>
              </a:rPr>
            </a:br>
            <a:r>
              <a:rPr lang="en-US" b="0" dirty="0">
                <a:latin typeface="Consolas" panose="020B0609020204030204" pitchFamily="49" charset="0"/>
              </a:rPr>
              <a:t>  </a:t>
            </a:r>
            <a:r>
              <a:rPr lang="en-US" b="0" dirty="0" err="1">
                <a:latin typeface="Consolas" panose="020B0609020204030204" pitchFamily="49" charset="0"/>
              </a:rPr>
              <a:t>this.state</a:t>
            </a:r>
            <a:r>
              <a:rPr lang="en-US" b="0" dirty="0">
                <a:latin typeface="Consolas" panose="020B0609020204030204" pitchFamily="49" charset="0"/>
              </a:rPr>
              <a:t> = {</a:t>
            </a:r>
          </a:p>
          <a:p>
            <a:r>
              <a:rPr lang="en-US" b="0" dirty="0">
                <a:latin typeface="Consolas" panose="020B0609020204030204" pitchFamily="49" charset="0"/>
              </a:rPr>
              <a:t>     name: "Adil"</a:t>
            </a:r>
          </a:p>
          <a:p>
            <a:r>
              <a:rPr lang="en-US" b="0" dirty="0"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30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getDerivedStateFromProps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It is used when the state of the component depends on  changes in props over time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Lets say, you have a component but the initial state of the component depends on the props being passed to the component, in this scenario you can used this method to set the state. </a:t>
            </a:r>
          </a:p>
          <a:p>
            <a:r>
              <a:rPr lang="en-US" b="0" dirty="0" smtClean="0"/>
              <a:t>This is very </a:t>
            </a:r>
            <a:r>
              <a:rPr lang="en-US" dirty="0" smtClean="0"/>
              <a:t>rarely</a:t>
            </a:r>
            <a:r>
              <a:rPr lang="en-US" b="0" dirty="0" smtClean="0"/>
              <a:t> used method.</a:t>
            </a:r>
          </a:p>
          <a:p>
            <a:r>
              <a:rPr lang="en-US" b="0" dirty="0" smtClean="0"/>
              <a:t>It is invoked right before calling the </a:t>
            </a:r>
            <a:r>
              <a:rPr lang="en-US" dirty="0" smtClean="0"/>
              <a:t>render function</a:t>
            </a:r>
            <a:r>
              <a:rPr lang="en-US" b="0" dirty="0" smtClean="0"/>
              <a:t>, both on the initial mount and on subsequent updates.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28505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getDerivedStateFromProps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We </a:t>
            </a:r>
            <a:r>
              <a:rPr lang="en-US" b="0" dirty="0"/>
              <a:t>cannot use this keyword inside this function, it means we cannot update the state by using </a:t>
            </a:r>
            <a:r>
              <a:rPr lang="en-US" b="0" dirty="0" err="1"/>
              <a:t>this.setState</a:t>
            </a:r>
            <a:r>
              <a:rPr lang="en-US" b="0" dirty="0"/>
              <a:t> method</a:t>
            </a:r>
            <a:r>
              <a:rPr lang="en-US" b="0" dirty="0" smtClean="0"/>
              <a:t>.</a:t>
            </a:r>
          </a:p>
          <a:p>
            <a:r>
              <a:rPr lang="en-US" b="0" dirty="0"/>
              <a:t>It should return an object to update the state, or null to update nothing. 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03984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</TotalTime>
  <Words>522</Words>
  <Application>Microsoft Office PowerPoint</Application>
  <PresentationFormat>Widescreen</PresentationFormat>
  <Paragraphs>72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Consolas</vt:lpstr>
      <vt:lpstr>Blue atom design template</vt:lpstr>
      <vt:lpstr>Mounting Phase In React Life Cycle</vt:lpstr>
      <vt:lpstr>Phases / Lifecycle of Components</vt:lpstr>
      <vt:lpstr>Mounting</vt:lpstr>
      <vt:lpstr>Mounting</vt:lpstr>
      <vt:lpstr>Constructor(props)</vt:lpstr>
      <vt:lpstr>Constructor(props)</vt:lpstr>
      <vt:lpstr>Constructor Syntax</vt:lpstr>
      <vt:lpstr>getDerivedStateFromProps()</vt:lpstr>
      <vt:lpstr>getDerivedStateFromProps()</vt:lpstr>
      <vt:lpstr>Syntax getDerivedStateFromProps()</vt:lpstr>
      <vt:lpstr>Render()</vt:lpstr>
      <vt:lpstr>Render() Syntax</vt:lpstr>
      <vt:lpstr>componentDidMount()</vt:lpstr>
      <vt:lpstr>componentDidMount()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159</cp:revision>
  <dcterms:created xsi:type="dcterms:W3CDTF">2022-07-05T09:44:09Z</dcterms:created>
  <dcterms:modified xsi:type="dcterms:W3CDTF">2022-07-21T21:36:28Z</dcterms:modified>
</cp:coreProperties>
</file>