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Updating</a:t>
            </a:r>
            <a:r>
              <a:rPr lang="en-US" sz="7200" dirty="0" smtClean="0"/>
              <a:t> </a:t>
            </a:r>
            <a:r>
              <a:rPr lang="en-US" sz="7200" dirty="0" smtClean="0"/>
              <a:t>Phase In React Life Cycle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PART-23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8" y="381000"/>
            <a:ext cx="10042176" cy="1371600"/>
          </a:xfrm>
        </p:spPr>
        <p:txBody>
          <a:bodyPr/>
          <a:lstStyle/>
          <a:p>
            <a:r>
              <a:rPr lang="en-US" dirty="0"/>
              <a:t>Phases / Lifecycle of Components</a:t>
            </a:r>
          </a:p>
        </p:txBody>
      </p:sp>
      <p:sp>
        <p:nvSpPr>
          <p:cNvPr id="5" name="Flowchart: Manual Input 4"/>
          <p:cNvSpPr/>
          <p:nvPr/>
        </p:nvSpPr>
        <p:spPr>
          <a:xfrm>
            <a:off x="522514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Mounting</a:t>
            </a:r>
            <a:endParaRPr lang="en-US" sz="36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4558937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Updating</a:t>
            </a:r>
            <a:endParaRPr lang="en-US" sz="3600" b="1" dirty="0"/>
          </a:p>
        </p:txBody>
      </p:sp>
      <p:sp>
        <p:nvSpPr>
          <p:cNvPr id="7" name="Flowchart: Manual Input 6"/>
          <p:cNvSpPr/>
          <p:nvPr/>
        </p:nvSpPr>
        <p:spPr>
          <a:xfrm>
            <a:off x="8595360" y="3317966"/>
            <a:ext cx="2895602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UnMounting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3472332" y="3725957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508755" y="3732489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>
            <a:norm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1698172"/>
            <a:ext cx="9136770" cy="4726577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The next phase in the lifecycle is when a component is </a:t>
            </a:r>
            <a:r>
              <a:rPr lang="en-US" b="0" dirty="0" smtClean="0"/>
              <a:t>updated. A </a:t>
            </a:r>
            <a:r>
              <a:rPr lang="en-US" b="0" dirty="0"/>
              <a:t>component is updated whenever there is a change in the component's state or props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React has </a:t>
            </a:r>
            <a:r>
              <a:rPr lang="en-US" dirty="0"/>
              <a:t>five</a:t>
            </a:r>
            <a:r>
              <a:rPr lang="en-US" b="0" dirty="0"/>
              <a:t> built-in methods that gets called, in this order, when a component is </a:t>
            </a:r>
            <a:r>
              <a:rPr lang="en-US" dirty="0"/>
              <a:t>updated</a:t>
            </a:r>
            <a:r>
              <a:rPr lang="en-US" b="0" dirty="0" smtClean="0"/>
              <a:t>:</a:t>
            </a:r>
            <a:endParaRPr lang="en-US" b="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render()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componentDidUpdate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6359223" y="3630386"/>
            <a:ext cx="723233" cy="35378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634" y="3568674"/>
            <a:ext cx="193193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Rarely Used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359223" y="4141623"/>
            <a:ext cx="723233" cy="35378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7634" y="4079911"/>
            <a:ext cx="193193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Rarely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FF00"/>
                </a:solidFill>
              </a:rPr>
              <a:t>Used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359222" y="5184670"/>
            <a:ext cx="723233" cy="35378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7633" y="5122958"/>
            <a:ext cx="193193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Rarely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FF00"/>
                </a:solidFill>
              </a:rPr>
              <a:t>Used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3588871" y="4670919"/>
            <a:ext cx="723233" cy="3537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7282" y="4609207"/>
            <a:ext cx="195758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Mostly Used</a:t>
            </a:r>
            <a:endParaRPr lang="en-US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5718116" y="5731720"/>
            <a:ext cx="723233" cy="3537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6527" y="5670008"/>
            <a:ext cx="195758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Mostly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73462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It is used when the state of the component depends on  changes in props over time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Lets say, you have a component but the initial state of the component depends on the props being passed to the component, in this scenario you can used this method to set the state. </a:t>
            </a:r>
          </a:p>
          <a:p>
            <a:r>
              <a:rPr lang="en-US" b="0" dirty="0" smtClean="0"/>
              <a:t>This is very </a:t>
            </a:r>
            <a:r>
              <a:rPr lang="en-US" dirty="0" smtClean="0"/>
              <a:t>rarely</a:t>
            </a:r>
            <a:r>
              <a:rPr lang="en-US" b="0" dirty="0" smtClean="0"/>
              <a:t> used method.</a:t>
            </a:r>
          </a:p>
          <a:p>
            <a:r>
              <a:rPr lang="en-US" b="0" dirty="0" smtClean="0"/>
              <a:t>It is invoked right before calling the </a:t>
            </a:r>
            <a:r>
              <a:rPr lang="en-US" dirty="0" smtClean="0"/>
              <a:t>render function</a:t>
            </a:r>
            <a:r>
              <a:rPr lang="en-US" b="0" dirty="0" smtClean="0"/>
              <a:t>, both on the initial mount and on subsequent updates.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815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</a:t>
            </a:r>
            <a:r>
              <a:rPr lang="en-US" b="0" dirty="0"/>
              <a:t>cannot use this keyword inside this function, it means we cannot update the state by using </a:t>
            </a:r>
            <a:r>
              <a:rPr lang="en-US" b="0" dirty="0" err="1"/>
              <a:t>this.setState</a:t>
            </a:r>
            <a:r>
              <a:rPr lang="en-US" b="0" dirty="0"/>
              <a:t> method</a:t>
            </a:r>
            <a:r>
              <a:rPr lang="en-US" b="0" dirty="0" smtClean="0"/>
              <a:t>.</a:t>
            </a:r>
          </a:p>
          <a:p>
            <a:r>
              <a:rPr lang="en-US" b="0" dirty="0"/>
              <a:t>It should return an object to update the state, or null to update nothing.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626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getDerivedStateFromProps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>
                <a:latin typeface="Consolas" panose="020B0609020204030204" pitchFamily="49" charset="0"/>
              </a:rPr>
              <a:t>static </a:t>
            </a:r>
            <a:r>
              <a:rPr lang="en-US" b="0" dirty="0" err="1">
                <a:latin typeface="Consolas" panose="020B0609020204030204" pitchFamily="49" charset="0"/>
              </a:rPr>
              <a:t>getDerivedStateFromProps</a:t>
            </a:r>
            <a:r>
              <a:rPr lang="en-US" b="0" dirty="0">
                <a:latin typeface="Consolas" panose="020B0609020204030204" pitchFamily="49" charset="0"/>
              </a:rPr>
              <a:t>(props, state){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220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Blue atom design template</vt:lpstr>
      <vt:lpstr>Updating Phase In React Life Cycle</vt:lpstr>
      <vt:lpstr>Phases / Lifecycle of Components</vt:lpstr>
      <vt:lpstr>Updating</vt:lpstr>
      <vt:lpstr>getDerivedStateFromProps()</vt:lpstr>
      <vt:lpstr>getDerivedStateFromProps()</vt:lpstr>
      <vt:lpstr>Syntax getDerivedStateFromProps()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169</cp:revision>
  <dcterms:created xsi:type="dcterms:W3CDTF">2022-07-05T09:44:09Z</dcterms:created>
  <dcterms:modified xsi:type="dcterms:W3CDTF">2022-07-23T22:08:23Z</dcterms:modified>
</cp:coreProperties>
</file>