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74" r:id="rId10"/>
    <p:sldId id="269" r:id="rId11"/>
    <p:sldId id="270" r:id="rId12"/>
    <p:sldId id="266" r:id="rId13"/>
    <p:sldId id="271" r:id="rId14"/>
    <p:sldId id="273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Updating</a:t>
            </a:r>
            <a:r>
              <a:rPr lang="en-US" sz="7200" dirty="0" smtClean="0"/>
              <a:t> Phase In React Life Cycle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is the only </a:t>
            </a:r>
            <a:r>
              <a:rPr lang="en-US" dirty="0" smtClean="0"/>
              <a:t>required (necessary) method</a:t>
            </a:r>
            <a:r>
              <a:rPr lang="en-US" b="0" dirty="0" smtClean="0"/>
              <a:t> in the class component, so all other methods are optional.</a:t>
            </a:r>
          </a:p>
          <a:p>
            <a:r>
              <a:rPr lang="en-US" b="0" dirty="0" smtClean="0"/>
              <a:t>In this method, we can read props &amp; state and return JSX.</a:t>
            </a:r>
          </a:p>
          <a:p>
            <a:r>
              <a:rPr lang="en-US" b="0" dirty="0" smtClean="0"/>
              <a:t>In this method, we cannot change the state or interact with the DOM or make ajax calls.</a:t>
            </a:r>
          </a:p>
          <a:p>
            <a:r>
              <a:rPr lang="en-US" b="0" dirty="0" smtClean="0"/>
              <a:t>Children components life cycle methods are also executed.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80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render() 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return (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&lt;div&gt;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    &lt;h1&gt;Learning Never Ends&lt;/h1&gt;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&lt;/div&gt;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)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}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79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This method is called right before the Virtual DOM is about to make changes to the Actual DOM </a:t>
            </a:r>
            <a:r>
              <a:rPr lang="en-US" dirty="0" smtClean="0"/>
              <a:t>(before DOM is updated)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It allows our components to capture the current values or some information from the DOM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: Scroll Position) </a:t>
            </a:r>
            <a:r>
              <a:rPr lang="en-US" b="0" dirty="0" smtClean="0"/>
              <a:t>before it is potentially changed.</a:t>
            </a:r>
          </a:p>
          <a:p>
            <a:r>
              <a:rPr lang="en-US" b="0" dirty="0" smtClean="0"/>
              <a:t>This method will return NULL or return a value.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25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Any </a:t>
            </a:r>
            <a:r>
              <a:rPr lang="en-US" dirty="0"/>
              <a:t>returned value by this function </a:t>
            </a:r>
            <a:r>
              <a:rPr lang="en-US" b="0" dirty="0"/>
              <a:t>will be passed as </a:t>
            </a:r>
            <a:r>
              <a:rPr lang="en-US" dirty="0"/>
              <a:t>third parameter </a:t>
            </a:r>
            <a:r>
              <a:rPr lang="en-US" b="0" dirty="0"/>
              <a:t>to last function </a:t>
            </a:r>
            <a:r>
              <a:rPr lang="en-US" dirty="0" err="1"/>
              <a:t>componentDidUpdate</a:t>
            </a:r>
            <a:r>
              <a:rPr lang="en-US" dirty="0"/>
              <a:t>()</a:t>
            </a:r>
            <a:r>
              <a:rPr lang="en-US" b="0" dirty="0"/>
              <a:t>. </a:t>
            </a:r>
          </a:p>
          <a:p>
            <a:r>
              <a:rPr lang="en-US" b="0" dirty="0"/>
              <a:t>This is also </a:t>
            </a:r>
            <a:r>
              <a:rPr lang="en-US" dirty="0"/>
              <a:t>rarely used method</a:t>
            </a:r>
            <a:r>
              <a:rPr lang="en-US" b="0" dirty="0"/>
              <a:t> according to React documentation.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26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getSnapshotBeforeUpdate</a:t>
            </a:r>
            <a:r>
              <a:rPr lang="en-US" b="0" dirty="0" smtClean="0"/>
              <a:t> ( </a:t>
            </a:r>
            <a:r>
              <a:rPr lang="en-US" b="0" dirty="0" err="1" smtClean="0"/>
              <a:t>prevProps</a:t>
            </a:r>
            <a:r>
              <a:rPr lang="en-US" b="0" dirty="0" smtClean="0"/>
              <a:t>, </a:t>
            </a:r>
            <a:r>
              <a:rPr lang="en-US" b="0" dirty="0" err="1" smtClean="0"/>
              <a:t>prevState</a:t>
            </a:r>
            <a:r>
              <a:rPr lang="en-US" b="0" dirty="0" smtClean="0"/>
              <a:t> ) {</a:t>
            </a:r>
          </a:p>
          <a:p>
            <a:endParaRPr lang="en-US" b="0" dirty="0" smtClean="0"/>
          </a:p>
          <a:p>
            <a:r>
              <a:rPr lang="en-US" b="0" dirty="0" smtClean="0"/>
              <a:t>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56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This method invoked right after updating occurs.</a:t>
            </a:r>
          </a:p>
          <a:p>
            <a:r>
              <a:rPr lang="en-US" b="0" dirty="0" smtClean="0"/>
              <a:t>This method is not called for the initial render.</a:t>
            </a:r>
          </a:p>
          <a:p>
            <a:r>
              <a:rPr lang="en-US" b="0" dirty="0" smtClean="0"/>
              <a:t>This method is called after the render is completed in the re-render cycles.</a:t>
            </a:r>
          </a:p>
          <a:p>
            <a:r>
              <a:rPr lang="en-US" b="0" dirty="0" smtClean="0"/>
              <a:t>This method is guaranteed to call only once in a life cycle.</a:t>
            </a:r>
          </a:p>
          <a:p>
            <a:r>
              <a:rPr lang="en-US" b="0" dirty="0" smtClean="0"/>
              <a:t>You can make Ajax Calls in this method.</a:t>
            </a:r>
          </a:p>
          <a:p>
            <a:r>
              <a:rPr lang="en-US" b="0" dirty="0" smtClean="0"/>
              <a:t>This method will not be called if </a:t>
            </a:r>
            <a:r>
              <a:rPr lang="en-US" dirty="0" err="1" smtClean="0"/>
              <a:t>shouldComponentUpdate</a:t>
            </a:r>
            <a:r>
              <a:rPr lang="en-US" dirty="0" smtClean="0"/>
              <a:t>() </a:t>
            </a:r>
            <a:r>
              <a:rPr lang="en-US" b="0" dirty="0" smtClean="0"/>
              <a:t>returns false</a:t>
            </a:r>
            <a:r>
              <a:rPr lang="en-US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0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componentDidUpdate</a:t>
            </a:r>
            <a:r>
              <a:rPr lang="en-US" b="0" dirty="0" smtClean="0"/>
              <a:t> ( </a:t>
            </a:r>
            <a:r>
              <a:rPr lang="en-US" b="0" dirty="0" err="1" smtClean="0"/>
              <a:t>prevProps</a:t>
            </a:r>
            <a:r>
              <a:rPr lang="en-US" b="0" dirty="0" smtClean="0"/>
              <a:t>, </a:t>
            </a:r>
            <a:r>
              <a:rPr lang="en-US" b="0" dirty="0" err="1" smtClean="0"/>
              <a:t>prevState</a:t>
            </a:r>
            <a:r>
              <a:rPr lang="en-US" b="0" dirty="0" smtClean="0"/>
              <a:t>, snapshot ) {</a:t>
            </a:r>
          </a:p>
          <a:p>
            <a:endParaRPr lang="en-US" b="0" dirty="0" smtClean="0"/>
          </a:p>
          <a:p>
            <a:r>
              <a:rPr lang="en-US" b="0" dirty="0" smtClean="0"/>
              <a:t>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689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8" y="381000"/>
            <a:ext cx="10042176" cy="1371600"/>
          </a:xfrm>
        </p:spPr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698172"/>
            <a:ext cx="9136770" cy="4726577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The next phase in the lifecycle is when a component is </a:t>
            </a:r>
            <a:r>
              <a:rPr lang="en-US" b="0" dirty="0" smtClean="0"/>
              <a:t>updated. A </a:t>
            </a:r>
            <a:r>
              <a:rPr lang="en-US" b="0" dirty="0"/>
              <a:t>component is updated whenever there is a change in the component's state or props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has </a:t>
            </a:r>
            <a:r>
              <a:rPr lang="en-US" dirty="0"/>
              <a:t>five</a:t>
            </a:r>
            <a:r>
              <a:rPr lang="en-US" b="0" dirty="0"/>
              <a:t> built-in methods that gets called, in this order, when a component is </a:t>
            </a:r>
            <a:r>
              <a:rPr lang="en-US" dirty="0"/>
              <a:t>updated</a:t>
            </a:r>
            <a:r>
              <a:rPr lang="en-US" b="0" dirty="0" smtClean="0"/>
              <a:t>:</a:t>
            </a:r>
            <a:endParaRPr lang="en-US" b="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6359223" y="3630386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634" y="3568674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Rarely Used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6359223" y="4141623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7634" y="4079911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Rarely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FF00"/>
                </a:solidFill>
              </a:rPr>
              <a:t>Used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359222" y="5184670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7633" y="5122958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Rarely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FF00"/>
                </a:solidFill>
              </a:rPr>
              <a:t>Used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3588871" y="4670919"/>
            <a:ext cx="723233" cy="3537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282" y="4609207"/>
            <a:ext cx="19575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Mostly Used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5718116" y="5731720"/>
            <a:ext cx="723233" cy="3537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6527" y="5670008"/>
            <a:ext cx="19575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Mostly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7346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It is used when the state of the component depends on  changes in props over time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Lets say, you have a component but the initial state of the component depends on the props being passed to the component, in this scenario you can used this method to set the state. </a:t>
            </a:r>
          </a:p>
          <a:p>
            <a:r>
              <a:rPr lang="en-US" b="0" dirty="0" smtClean="0"/>
              <a:t>This is very </a:t>
            </a:r>
            <a:r>
              <a:rPr lang="en-US" dirty="0" smtClean="0"/>
              <a:t>rarely</a:t>
            </a:r>
            <a:r>
              <a:rPr lang="en-US" b="0" dirty="0" smtClean="0"/>
              <a:t> used method.</a:t>
            </a:r>
          </a:p>
          <a:p>
            <a:r>
              <a:rPr lang="en-US" b="0" dirty="0" smtClean="0"/>
              <a:t>It is invoked right before calling the </a:t>
            </a:r>
            <a:r>
              <a:rPr lang="en-US" dirty="0" smtClean="0"/>
              <a:t>render function</a:t>
            </a:r>
            <a:r>
              <a:rPr lang="en-US" b="0" dirty="0" smtClean="0"/>
              <a:t>, both on the initial mount and on subsequent updates.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815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</a:t>
            </a:r>
            <a:r>
              <a:rPr lang="en-US" b="0" dirty="0"/>
              <a:t>cannot use this keyword inside this function, it means we cannot update the state by using </a:t>
            </a:r>
            <a:r>
              <a:rPr lang="en-US" b="0" dirty="0" err="1"/>
              <a:t>this.setState</a:t>
            </a:r>
            <a:r>
              <a:rPr lang="en-US" b="0" dirty="0"/>
              <a:t> method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should return an object to update the state, or null to update nothing. </a:t>
            </a:r>
            <a:endParaRPr lang="en-US" b="0" dirty="0" smtClean="0"/>
          </a:p>
          <a:p>
            <a:r>
              <a:rPr lang="en-US" sz="2800" b="0" dirty="0" smtClean="0"/>
              <a:t>This method is called every time a component is </a:t>
            </a:r>
            <a:r>
              <a:rPr lang="en-US" sz="2800" dirty="0" smtClean="0"/>
              <a:t>re-rendered.</a:t>
            </a:r>
            <a:endParaRPr lang="en-US" sz="280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626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getDerivedStateFromProps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>
                <a:latin typeface="Consolas" panose="020B0609020204030204" pitchFamily="49" charset="0"/>
              </a:rPr>
              <a:t>static </a:t>
            </a:r>
            <a:r>
              <a:rPr lang="en-US" b="0" dirty="0" err="1">
                <a:latin typeface="Consolas" panose="020B0609020204030204" pitchFamily="49" charset="0"/>
              </a:rPr>
              <a:t>getDerivedStateFromProps</a:t>
            </a:r>
            <a:r>
              <a:rPr lang="en-US" b="0" dirty="0">
                <a:latin typeface="Consolas" panose="020B0609020204030204" pitchFamily="49" charset="0"/>
              </a:rPr>
              <a:t>(props, state){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shouldComponentUpdate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</a:t>
            </a:r>
            <a:r>
              <a:rPr lang="en-US" dirty="0" err="1"/>
              <a:t>shouldComponentUpdate</a:t>
            </a:r>
            <a:r>
              <a:rPr lang="en-US" dirty="0" smtClean="0"/>
              <a:t>() </a:t>
            </a:r>
            <a:r>
              <a:rPr lang="en-US" b="0" dirty="0" smtClean="0"/>
              <a:t>to let React Know if a component’s output is not affected by the current change in state or props.</a:t>
            </a:r>
          </a:p>
          <a:p>
            <a:r>
              <a:rPr lang="en-US" b="0" dirty="0" smtClean="0"/>
              <a:t>It means should React </a:t>
            </a:r>
            <a:r>
              <a:rPr lang="en-US" dirty="0" smtClean="0"/>
              <a:t>re-render or not ?</a:t>
            </a:r>
          </a:p>
          <a:p>
            <a:r>
              <a:rPr lang="en-US" dirty="0" err="1"/>
              <a:t>shouldComponentUpdate</a:t>
            </a:r>
            <a:r>
              <a:rPr lang="en-US" dirty="0" smtClean="0"/>
              <a:t>() </a:t>
            </a:r>
            <a:r>
              <a:rPr lang="en-US" b="0" dirty="0" smtClean="0"/>
              <a:t>is called before render method.</a:t>
            </a:r>
          </a:p>
          <a:p>
            <a:r>
              <a:rPr lang="en-US" b="0" dirty="0" smtClean="0"/>
              <a:t>This method return </a:t>
            </a:r>
            <a:r>
              <a:rPr lang="en-US" dirty="0" smtClean="0"/>
              <a:t>true</a:t>
            </a:r>
            <a:r>
              <a:rPr lang="en-US" b="0" dirty="0" smtClean="0"/>
              <a:t> by default.</a:t>
            </a:r>
          </a:p>
          <a:p>
            <a:r>
              <a:rPr lang="en-US" b="0" dirty="0" smtClean="0"/>
              <a:t>Render() method will not be called if </a:t>
            </a:r>
            <a:r>
              <a:rPr lang="en-US" dirty="0" err="1"/>
              <a:t>shouldComponentUpdate</a:t>
            </a:r>
            <a:r>
              <a:rPr lang="en-US" dirty="0" smtClean="0"/>
              <a:t>() </a:t>
            </a:r>
            <a:r>
              <a:rPr lang="en-US" b="0" dirty="0" smtClean="0"/>
              <a:t>returns false.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591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shouldComponentUpdate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cannot use HTTP requests (API calls) in this method and also we cannot call the </a:t>
            </a:r>
            <a:r>
              <a:rPr lang="en-US" dirty="0" err="1" smtClean="0"/>
              <a:t>setState</a:t>
            </a:r>
            <a:r>
              <a:rPr lang="en-US" dirty="0" smtClean="0"/>
              <a:t>()</a:t>
            </a:r>
            <a:r>
              <a:rPr lang="en-US" b="0" dirty="0" smtClean="0"/>
              <a:t> Method.</a:t>
            </a:r>
          </a:p>
          <a:p>
            <a:r>
              <a:rPr lang="en-US" b="0" dirty="0" smtClean="0"/>
              <a:t>This is Rarely used method according to React documentation.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525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shouldComponentUpdate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shouldComponentUpdate</a:t>
            </a:r>
            <a:r>
              <a:rPr lang="en-US" b="0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nextProps</a:t>
            </a:r>
            <a:r>
              <a:rPr lang="en-US" dirty="0"/>
              <a:t>, </a:t>
            </a:r>
            <a:r>
              <a:rPr lang="en-US" dirty="0" err="1" smtClean="0"/>
              <a:t>nextState</a:t>
            </a:r>
            <a:r>
              <a:rPr lang="en-US" dirty="0" smtClean="0"/>
              <a:t> )</a:t>
            </a:r>
            <a:r>
              <a:rPr lang="en-US" b="0" dirty="0" smtClean="0"/>
              <a:t> {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8053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594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Blue atom design template</vt:lpstr>
      <vt:lpstr>Updating Phase In React Life Cycle</vt:lpstr>
      <vt:lpstr>Phases / Lifecycle of Components</vt:lpstr>
      <vt:lpstr>Updating</vt:lpstr>
      <vt:lpstr>getDerivedStateFromProps()</vt:lpstr>
      <vt:lpstr>getDerivedStateFromProps()</vt:lpstr>
      <vt:lpstr>Syntax getDerivedStateFromProps()</vt:lpstr>
      <vt:lpstr>shouldComponentUpdate()</vt:lpstr>
      <vt:lpstr>shouldComponentUpdate()</vt:lpstr>
      <vt:lpstr>Syntax shouldComponentUpdate()</vt:lpstr>
      <vt:lpstr>Render()</vt:lpstr>
      <vt:lpstr>Render() Syntax</vt:lpstr>
      <vt:lpstr>getSnapshotBeforeUpdate()</vt:lpstr>
      <vt:lpstr>getSnapshotBeforeUpdate()</vt:lpstr>
      <vt:lpstr>Syntax getSnapshotBeforeUpdate()</vt:lpstr>
      <vt:lpstr>componentDidUpdate()</vt:lpstr>
      <vt:lpstr>Syntax componentDidUpdate()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205</cp:revision>
  <dcterms:created xsi:type="dcterms:W3CDTF">2022-07-05T09:44:09Z</dcterms:created>
  <dcterms:modified xsi:type="dcterms:W3CDTF">2022-07-28T00:46:35Z</dcterms:modified>
</cp:coreProperties>
</file>