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60" r:id="rId3"/>
    <p:sldId id="263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BB26"/>
    <a:srgbClr val="6EF8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E2191-95F8-44AD-ADFF-CAADD13B3C88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64B85-F7DF-4830-85A1-7A607170F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3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4D822049-9203-4B35-9249-2E13FC8180B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5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9432" y="241481"/>
            <a:ext cx="1857861" cy="1143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06374" y="1384481"/>
            <a:ext cx="963976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92" y="5045278"/>
            <a:ext cx="2555670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22049-9203-4B35-9249-2E13FC8180B6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56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257300"/>
            <a:ext cx="8686800" cy="2895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7200" dirty="0" err="1" smtClean="0"/>
              <a:t>UnMounting</a:t>
            </a:r>
            <a:r>
              <a:rPr lang="en-US" dirty="0" smtClean="0"/>
              <a:t> </a:t>
            </a:r>
            <a:r>
              <a:rPr lang="en-US" dirty="0" smtClean="0"/>
              <a:t>Phase In React Life Cycle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9200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7400" y="3962401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9414"/>
            <a:ext cx="2153154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/>
              <a:t>PART-25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05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18" y="381000"/>
            <a:ext cx="10042176" cy="1371600"/>
          </a:xfrm>
        </p:spPr>
        <p:txBody>
          <a:bodyPr/>
          <a:lstStyle/>
          <a:p>
            <a:r>
              <a:rPr lang="en-US" dirty="0"/>
              <a:t>Phases / Lifecycle of Components</a:t>
            </a:r>
          </a:p>
        </p:txBody>
      </p:sp>
      <p:sp>
        <p:nvSpPr>
          <p:cNvPr id="5" name="Flowchart: Manual Input 4"/>
          <p:cNvSpPr/>
          <p:nvPr/>
        </p:nvSpPr>
        <p:spPr>
          <a:xfrm>
            <a:off x="522514" y="3317966"/>
            <a:ext cx="2586446" cy="1031966"/>
          </a:xfrm>
          <a:prstGeom prst="flowChartManualInpu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Mounting</a:t>
            </a:r>
            <a:endParaRPr lang="en-US" sz="3600" b="1" dirty="0"/>
          </a:p>
        </p:txBody>
      </p:sp>
      <p:sp>
        <p:nvSpPr>
          <p:cNvPr id="6" name="Flowchart: Manual Input 5"/>
          <p:cNvSpPr/>
          <p:nvPr/>
        </p:nvSpPr>
        <p:spPr>
          <a:xfrm>
            <a:off x="4558937" y="3317966"/>
            <a:ext cx="2586446" cy="1031966"/>
          </a:xfrm>
          <a:prstGeom prst="flowChartManualInpu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Updating</a:t>
            </a:r>
            <a:endParaRPr lang="en-US" sz="3600" b="1" dirty="0"/>
          </a:p>
        </p:txBody>
      </p:sp>
      <p:sp>
        <p:nvSpPr>
          <p:cNvPr id="7" name="Flowchart: Manual Input 6"/>
          <p:cNvSpPr/>
          <p:nvPr/>
        </p:nvSpPr>
        <p:spPr>
          <a:xfrm>
            <a:off x="8595360" y="3317966"/>
            <a:ext cx="2895602" cy="1031966"/>
          </a:xfrm>
          <a:prstGeom prst="flowChartManualInpu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/>
              <a:t>UnMounting</a:t>
            </a:r>
            <a:endParaRPr lang="en-US" sz="3600" b="1" dirty="0"/>
          </a:p>
        </p:txBody>
      </p:sp>
      <p:sp>
        <p:nvSpPr>
          <p:cNvPr id="8" name="Right Arrow 7"/>
          <p:cNvSpPr/>
          <p:nvPr/>
        </p:nvSpPr>
        <p:spPr>
          <a:xfrm>
            <a:off x="3472332" y="3725957"/>
            <a:ext cx="723233" cy="4572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7508755" y="3732489"/>
            <a:ext cx="723233" cy="4572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15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0"/>
            <a:ext cx="9146383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Unmounting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810" y="1724297"/>
            <a:ext cx="9136770" cy="4726577"/>
          </a:xfrm>
        </p:spPr>
        <p:txBody>
          <a:bodyPr>
            <a:normAutofit/>
          </a:bodyPr>
          <a:lstStyle/>
          <a:p>
            <a:r>
              <a:rPr lang="en-US" b="0" dirty="0" smtClean="0"/>
              <a:t>The </a:t>
            </a:r>
            <a:r>
              <a:rPr lang="en-US" b="0" dirty="0"/>
              <a:t>next phase in the lifecycle is when a component is removed from the DOM, or unmounting as React likes to call it</a:t>
            </a:r>
            <a:r>
              <a:rPr lang="en-US" b="0" dirty="0" smtClean="0"/>
              <a:t>.</a:t>
            </a:r>
            <a:endParaRPr lang="en-US" b="0" dirty="0"/>
          </a:p>
          <a:p>
            <a:r>
              <a:rPr lang="en-US" b="0" dirty="0"/>
              <a:t>React has only </a:t>
            </a:r>
            <a:r>
              <a:rPr lang="en-US" dirty="0"/>
              <a:t>one</a:t>
            </a:r>
            <a:r>
              <a:rPr lang="en-US" b="0" dirty="0"/>
              <a:t> built-in method that gets called when a component is unmounted</a:t>
            </a:r>
            <a:r>
              <a:rPr lang="en-US" b="0" dirty="0" smtClean="0"/>
              <a:t>:</a:t>
            </a:r>
            <a:endParaRPr lang="en-US" b="0" dirty="0"/>
          </a:p>
          <a:p>
            <a:r>
              <a:rPr lang="en-US" dirty="0" err="1"/>
              <a:t>componentWillUnmount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34943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UnMounting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ComponentWillUnmount</a:t>
            </a:r>
            <a:r>
              <a:rPr lang="en-US" b="0" dirty="0"/>
              <a:t> is the only method that executes in </a:t>
            </a:r>
            <a:r>
              <a:rPr lang="en-US" dirty="0"/>
              <a:t>unmount phase</a:t>
            </a:r>
            <a:r>
              <a:rPr lang="en-US" b="0" dirty="0" smtClean="0"/>
              <a:t>.</a:t>
            </a:r>
          </a:p>
          <a:p>
            <a:r>
              <a:rPr lang="en-US" b="0" dirty="0"/>
              <a:t>Just before the component gets removed from actual DOM, this method gets called</a:t>
            </a:r>
            <a:r>
              <a:rPr lang="en-US" b="0" dirty="0" smtClean="0"/>
              <a:t>.</a:t>
            </a:r>
          </a:p>
          <a:p>
            <a:r>
              <a:rPr lang="en-US" b="0" dirty="0"/>
              <a:t>Along with removal of this component from DOM tree, </a:t>
            </a:r>
            <a:r>
              <a:rPr lang="en-US" dirty="0"/>
              <a:t>all children of this component </a:t>
            </a:r>
            <a:r>
              <a:rPr lang="en-US" b="0" dirty="0"/>
              <a:t>also gets removed </a:t>
            </a:r>
            <a:r>
              <a:rPr lang="en-US" b="0" dirty="0" smtClean="0"/>
              <a:t>automatically.</a:t>
            </a:r>
          </a:p>
          <a:p>
            <a:r>
              <a:rPr lang="en-US" b="0" dirty="0"/>
              <a:t>The </a:t>
            </a:r>
            <a:r>
              <a:rPr lang="en-US" dirty="0" err="1"/>
              <a:t>componentWillUnmount</a:t>
            </a:r>
            <a:r>
              <a:rPr lang="en-US" dirty="0"/>
              <a:t>() </a:t>
            </a:r>
            <a:r>
              <a:rPr lang="en-US" b="0" dirty="0"/>
              <a:t>method allows us to execute the React code when the component gets destroyed or unmounted from the DOM (Document Object Model</a:t>
            </a:r>
            <a:r>
              <a:rPr lang="en-US" b="0" dirty="0" smtClean="0"/>
              <a:t>)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985059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UnMounting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/>
              <a:t>This method is called during the Unmounting phase of the React Life-cycle </a:t>
            </a:r>
            <a:r>
              <a:rPr lang="en-US" dirty="0" err="1"/>
              <a:t>i.e</a:t>
            </a:r>
            <a:r>
              <a:rPr lang="en-US" dirty="0"/>
              <a:t> before the component gets unmounted</a:t>
            </a:r>
            <a:r>
              <a:rPr lang="en-US" dirty="0" smtClean="0"/>
              <a:t>.</a:t>
            </a:r>
          </a:p>
          <a:p>
            <a:r>
              <a:rPr lang="en-US" b="0" dirty="0"/>
              <a:t>All the cleanups such as </a:t>
            </a:r>
            <a:r>
              <a:rPr lang="en-US" dirty="0"/>
              <a:t>invalidating timers</a:t>
            </a:r>
            <a:r>
              <a:rPr lang="en-US" b="0" dirty="0"/>
              <a:t>, </a:t>
            </a:r>
            <a:r>
              <a:rPr lang="en-US" dirty="0"/>
              <a:t>canceling network requests</a:t>
            </a:r>
            <a:r>
              <a:rPr lang="en-US" b="0" dirty="0"/>
              <a:t>, or </a:t>
            </a:r>
            <a:r>
              <a:rPr lang="en-US" dirty="0"/>
              <a:t>cleaning up any subscriptions </a:t>
            </a:r>
            <a:r>
              <a:rPr lang="en-US" b="0" dirty="0"/>
              <a:t>that were created in </a:t>
            </a:r>
            <a:r>
              <a:rPr lang="en-US" dirty="0" err="1"/>
              <a:t>componentDidMount</a:t>
            </a:r>
            <a:r>
              <a:rPr lang="en-US" dirty="0"/>
              <a:t>() </a:t>
            </a:r>
            <a:r>
              <a:rPr lang="en-US" b="0" dirty="0"/>
              <a:t>should be coded in the </a:t>
            </a:r>
            <a:r>
              <a:rPr lang="en-US" dirty="0" err="1"/>
              <a:t>componentWillUnmount</a:t>
            </a:r>
            <a:r>
              <a:rPr lang="en-US" dirty="0"/>
              <a:t>() </a:t>
            </a:r>
            <a:r>
              <a:rPr lang="en-US" b="0" dirty="0"/>
              <a:t>method block.</a:t>
            </a:r>
          </a:p>
          <a:p>
            <a:r>
              <a:rPr lang="en-US" b="0" dirty="0" smtClean="0"/>
              <a:t>Cleanup </a:t>
            </a:r>
            <a:r>
              <a:rPr lang="en-US" b="0" dirty="0"/>
              <a:t>activities helps in </a:t>
            </a:r>
            <a:r>
              <a:rPr lang="en-US" dirty="0"/>
              <a:t>improving performances, memory leakages and maintain security</a:t>
            </a:r>
            <a:r>
              <a:rPr lang="en-US" dirty="0" smtClean="0"/>
              <a:t>.</a:t>
            </a:r>
          </a:p>
          <a:p>
            <a:r>
              <a:rPr lang="en-US" b="0" dirty="0" smtClean="0"/>
              <a:t>You should not call </a:t>
            </a:r>
            <a:r>
              <a:rPr lang="en-US" dirty="0" err="1" smtClean="0"/>
              <a:t>setState</a:t>
            </a:r>
            <a:r>
              <a:rPr lang="en-US" dirty="0" smtClean="0"/>
              <a:t>() </a:t>
            </a:r>
            <a:r>
              <a:rPr lang="en-US" b="0" dirty="0" smtClean="0"/>
              <a:t>in </a:t>
            </a:r>
            <a:r>
              <a:rPr lang="en-US" dirty="0" err="1" smtClean="0"/>
              <a:t>componentWillUnmount</a:t>
            </a:r>
            <a:r>
              <a:rPr lang="en-US" dirty="0"/>
              <a:t>()</a:t>
            </a:r>
            <a:r>
              <a:rPr lang="en-US" b="0" dirty="0"/>
              <a:t> </a:t>
            </a:r>
            <a:r>
              <a:rPr lang="en-US" b="0" dirty="0" smtClean="0"/>
              <a:t> because the component will never be re-rendered.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474436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1755</TotalTime>
  <Words>220</Words>
  <Application>Microsoft Office PowerPoint</Application>
  <PresentationFormat>Widescreen</PresentationFormat>
  <Paragraphs>23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Blue atom design template</vt:lpstr>
      <vt:lpstr>UnMounting Phase In React Life Cycle</vt:lpstr>
      <vt:lpstr>Phases / Lifecycle of Components</vt:lpstr>
      <vt:lpstr>Unmounting</vt:lpstr>
      <vt:lpstr>UnMounting</vt:lpstr>
      <vt:lpstr>UnMounting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 TYPES WITH CLASS COMPONENT</dc:title>
  <dc:creator>Mohammad Adil</dc:creator>
  <cp:lastModifiedBy>Mohammad Adil</cp:lastModifiedBy>
  <cp:revision>223</cp:revision>
  <dcterms:created xsi:type="dcterms:W3CDTF">2022-07-05T09:44:09Z</dcterms:created>
  <dcterms:modified xsi:type="dcterms:W3CDTF">2022-07-27T22:10:31Z</dcterms:modified>
</cp:coreProperties>
</file>