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42875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 smtClean="0"/>
              <a:t>Passing Method As Props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PART-26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069" y="-455017"/>
            <a:ext cx="9166965" cy="1371600"/>
          </a:xfrm>
        </p:spPr>
        <p:txBody>
          <a:bodyPr/>
          <a:lstStyle/>
          <a:p>
            <a:r>
              <a:rPr lang="en-US" dirty="0"/>
              <a:t>Method As Props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0072" y="1151711"/>
            <a:ext cx="3879666" cy="22272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Parent Component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ParentMethod</a:t>
            </a:r>
            <a:r>
              <a:rPr lang="en-US" sz="2800" b="1" dirty="0" smtClean="0">
                <a:solidFill>
                  <a:schemeClr val="bg1"/>
                </a:solidFill>
              </a:rPr>
              <a:t>()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40" y="1151711"/>
            <a:ext cx="3631094" cy="233389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Child Component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61678" y="2306670"/>
            <a:ext cx="2232991" cy="82624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65000"/>
                  </a:schemeClr>
                </a:solidFill>
              </a:rPr>
              <a:t>Click</a:t>
            </a:r>
            <a:endParaRPr lang="en-US" sz="3200" b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4088675" y="2730546"/>
            <a:ext cx="3304902" cy="48074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9455" y="3938855"/>
            <a:ext cx="4023360" cy="222068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Parent Component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&lt;</a:t>
            </a:r>
            <a:r>
              <a:rPr lang="en-US" sz="2800" b="1" dirty="0" err="1" smtClean="0">
                <a:solidFill>
                  <a:schemeClr val="bg1"/>
                </a:solidFill>
              </a:rPr>
              <a:t>ChildComponent</a:t>
            </a:r>
            <a:r>
              <a:rPr lang="en-US" sz="2800" b="1" dirty="0" smtClean="0">
                <a:solidFill>
                  <a:schemeClr val="bg1"/>
                </a:solidFill>
              </a:rPr>
              <a:t>/&gt;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98572" y="3938855"/>
            <a:ext cx="5499462" cy="222068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Parent Component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Left Arrow 13"/>
          <p:cNvSpPr/>
          <p:nvPr/>
        </p:nvSpPr>
        <p:spPr>
          <a:xfrm rot="12357050">
            <a:off x="1938418" y="4219838"/>
            <a:ext cx="5649680" cy="379231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98572" y="5639762"/>
            <a:ext cx="5254965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&lt;</a:t>
            </a:r>
            <a:r>
              <a:rPr lang="en-US" b="1" dirty="0" err="1" smtClean="0">
                <a:solidFill>
                  <a:schemeClr val="bg1"/>
                </a:solidFill>
              </a:rPr>
              <a:t>ChildComponent</a:t>
            </a:r>
            <a:r>
              <a:rPr lang="en-US" b="1" dirty="0" smtClean="0">
                <a:solidFill>
                  <a:schemeClr val="bg1"/>
                </a:solidFill>
              </a:rPr>
              <a:t> call={</a:t>
            </a:r>
            <a:r>
              <a:rPr lang="en-US" b="1" dirty="0" err="1" smtClean="0">
                <a:solidFill>
                  <a:schemeClr val="bg1"/>
                </a:solidFill>
              </a:rPr>
              <a:t>this.ParentMethod</a:t>
            </a:r>
            <a:r>
              <a:rPr lang="en-US" b="1" dirty="0" smtClean="0">
                <a:solidFill>
                  <a:schemeClr val="bg1"/>
                </a:solidFill>
              </a:rPr>
              <a:t>}/&gt;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4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</TotalTime>
  <Words>34</Words>
  <Application>Microsoft Office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Blue atom design template</vt:lpstr>
      <vt:lpstr>Passing Method As Props</vt:lpstr>
      <vt:lpstr>Method As Props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229</cp:revision>
  <dcterms:created xsi:type="dcterms:W3CDTF">2022-07-05T09:44:09Z</dcterms:created>
  <dcterms:modified xsi:type="dcterms:W3CDTF">2022-07-28T20:28:36Z</dcterms:modified>
</cp:coreProperties>
</file>