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2875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Conditional Rendering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PART-27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are building react applications you may often need to show or hide some HTML based on a certain condition.</a:t>
            </a:r>
          </a:p>
          <a:p>
            <a:r>
              <a:rPr lang="en-US" dirty="0"/>
              <a:t>L</a:t>
            </a:r>
            <a:r>
              <a:rPr lang="en-US" dirty="0" smtClean="0"/>
              <a:t>uckily conditional rendering in react works the same way conditions works in JavaScript.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9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React, you can conditionally render components.</a:t>
            </a:r>
          </a:p>
          <a:p>
            <a:r>
              <a:rPr lang="en-US" dirty="0"/>
              <a:t>There are several ways to do this.</a:t>
            </a:r>
          </a:p>
          <a:p>
            <a:r>
              <a:rPr lang="en-US" dirty="0"/>
              <a:t>1. if else Statement</a:t>
            </a:r>
          </a:p>
          <a:p>
            <a:r>
              <a:rPr lang="en-US" dirty="0"/>
              <a:t>2. Logical &amp;&amp; Operator</a:t>
            </a:r>
          </a:p>
          <a:p>
            <a:r>
              <a:rPr lang="en-US" dirty="0"/>
              <a:t>3. Ternary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5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else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if JavaScript </a:t>
            </a:r>
            <a:r>
              <a:rPr lang="en-US" dirty="0" smtClean="0"/>
              <a:t>statement to </a:t>
            </a:r>
            <a:r>
              <a:rPr lang="en-US" dirty="0"/>
              <a:t>decide which component to render.</a:t>
            </a:r>
          </a:p>
        </p:txBody>
      </p:sp>
    </p:spTree>
    <p:extLst>
      <p:ext uri="{BB962C8B-B14F-4D97-AF65-F5344CB8AC3E}">
        <p14:creationId xmlns:p14="http://schemas.microsoft.com/office/powerpoint/2010/main" val="7889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&amp;&amp;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conditionally render a React component is by using the &amp;&amp; operator.</a:t>
            </a:r>
          </a:p>
        </p:txBody>
      </p:sp>
    </p:spTree>
    <p:extLst>
      <p:ext uri="{BB962C8B-B14F-4D97-AF65-F5344CB8AC3E}">
        <p14:creationId xmlns:p14="http://schemas.microsoft.com/office/powerpoint/2010/main" val="12676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way to conditionally render elements is by using a ternary operator.</a:t>
            </a:r>
          </a:p>
        </p:txBody>
      </p:sp>
    </p:spTree>
    <p:extLst>
      <p:ext uri="{BB962C8B-B14F-4D97-AF65-F5344CB8AC3E}">
        <p14:creationId xmlns:p14="http://schemas.microsoft.com/office/powerpoint/2010/main" val="43081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use variables to store elements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</TotalTime>
  <Words>140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Blue atom design template</vt:lpstr>
      <vt:lpstr>Conditional Rendering</vt:lpstr>
      <vt:lpstr>Conditional Rendering</vt:lpstr>
      <vt:lpstr>Conditional Rendering</vt:lpstr>
      <vt:lpstr>if else Statement</vt:lpstr>
      <vt:lpstr>Logical &amp;&amp; Operator</vt:lpstr>
      <vt:lpstr>Ternary Operator</vt:lpstr>
      <vt:lpstr>Element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238</cp:revision>
  <dcterms:created xsi:type="dcterms:W3CDTF">2022-07-05T09:44:09Z</dcterms:created>
  <dcterms:modified xsi:type="dcterms:W3CDTF">2022-08-01T21:03:33Z</dcterms:modified>
</cp:coreProperties>
</file>