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0668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smtClean="0"/>
              <a:t>List Rendering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PART-28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Lists are very useful when it comes to developing the UI of any website. </a:t>
            </a:r>
            <a:endParaRPr lang="en-US" b="0" dirty="0" smtClean="0"/>
          </a:p>
          <a:p>
            <a:r>
              <a:rPr lang="en-US" b="0" dirty="0" smtClean="0"/>
              <a:t>Lists </a:t>
            </a:r>
            <a:r>
              <a:rPr lang="en-US" b="0" dirty="0"/>
              <a:t>are mainly used for displaying </a:t>
            </a:r>
            <a:r>
              <a:rPr lang="en-US" dirty="0" smtClean="0"/>
              <a:t>list of things </a:t>
            </a:r>
            <a:r>
              <a:rPr lang="en-US" b="0" dirty="0"/>
              <a:t>in a </a:t>
            </a:r>
            <a:r>
              <a:rPr lang="en-US" b="0" dirty="0" smtClean="0"/>
              <a:t>website. E-g: </a:t>
            </a:r>
            <a:r>
              <a:rPr lang="en-US" dirty="0" smtClean="0"/>
              <a:t>list of products, list of names, list of courses </a:t>
            </a:r>
            <a:r>
              <a:rPr lang="en-US" b="0" dirty="0" smtClean="0"/>
              <a:t>etc.</a:t>
            </a:r>
            <a:endParaRPr lang="en-US" b="0" dirty="0"/>
          </a:p>
          <a:p>
            <a:r>
              <a:rPr lang="en-US" b="0" dirty="0" smtClean="0"/>
              <a:t>In </a:t>
            </a:r>
            <a:r>
              <a:rPr lang="en-US" b="0" dirty="0"/>
              <a:t>React, you will render lists with some type of </a:t>
            </a:r>
            <a:r>
              <a:rPr lang="en-US" dirty="0"/>
              <a:t>loop</a:t>
            </a:r>
            <a:r>
              <a:rPr lang="en-US" b="0" dirty="0" smtClean="0"/>
              <a:t>.</a:t>
            </a:r>
          </a:p>
          <a:p>
            <a:r>
              <a:rPr lang="en-US" b="0" dirty="0"/>
              <a:t>The JavaScript </a:t>
            </a:r>
            <a:r>
              <a:rPr lang="en-US" dirty="0"/>
              <a:t>map() </a:t>
            </a:r>
            <a:r>
              <a:rPr lang="en-US" b="0" dirty="0"/>
              <a:t>array method is generally the preferred method.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4281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map() array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map() </a:t>
            </a:r>
            <a:r>
              <a:rPr lang="en-US" b="0" dirty="0"/>
              <a:t>creates a new array from calling a function for every array element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dirty="0"/>
              <a:t>map() </a:t>
            </a:r>
            <a:r>
              <a:rPr lang="en-US" b="0" dirty="0"/>
              <a:t>calls a function once for each element in an array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dirty="0"/>
              <a:t>map() </a:t>
            </a:r>
            <a:r>
              <a:rPr lang="en-US" b="0" dirty="0"/>
              <a:t>does not execute the function for empty elements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dirty="0"/>
              <a:t>map() </a:t>
            </a:r>
            <a:r>
              <a:rPr lang="en-US" b="0" dirty="0"/>
              <a:t>does not change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110294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for loop in React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2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142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Blue atom design template</vt:lpstr>
      <vt:lpstr>List Rendering</vt:lpstr>
      <vt:lpstr>List Rendering</vt:lpstr>
      <vt:lpstr>JavaScript map() array method </vt:lpstr>
      <vt:lpstr>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239</cp:revision>
  <dcterms:created xsi:type="dcterms:W3CDTF">2022-07-05T09:44:09Z</dcterms:created>
  <dcterms:modified xsi:type="dcterms:W3CDTF">2022-07-30T20:34:00Z</dcterms:modified>
</cp:coreProperties>
</file>