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61" r:id="rId4"/>
    <p:sldId id="262" r:id="rId5"/>
    <p:sldId id="263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B26"/>
    <a:srgbClr val="6EF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066800"/>
            <a:ext cx="86868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9600" dirty="0" smtClean="0"/>
              <a:t>List </a:t>
            </a:r>
            <a:r>
              <a:rPr lang="en-US" sz="9600" dirty="0" smtClean="0"/>
              <a:t>And Keys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PART-29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Without Keys In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WARNING:</a:t>
            </a:r>
          </a:p>
          <a:p>
            <a:r>
              <a:rPr lang="en-US" b="0" dirty="0" smtClean="0"/>
              <a:t>Each </a:t>
            </a:r>
            <a:r>
              <a:rPr lang="en-US" b="0" dirty="0"/>
              <a:t>child in an array or iterator should have a unique </a:t>
            </a:r>
            <a:r>
              <a:rPr lang="en-US" dirty="0"/>
              <a:t>"key" </a:t>
            </a:r>
            <a:r>
              <a:rPr lang="en-US" b="0" dirty="0"/>
              <a:t>prop.</a:t>
            </a:r>
          </a:p>
        </p:txBody>
      </p:sp>
    </p:spTree>
    <p:extLst>
      <p:ext uri="{BB962C8B-B14F-4D97-AF65-F5344CB8AC3E}">
        <p14:creationId xmlns:p14="http://schemas.microsoft.com/office/powerpoint/2010/main" val="1229766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Without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03" y="2901586"/>
            <a:ext cx="2874588" cy="1605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413" y="2855051"/>
            <a:ext cx="2969713" cy="198555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147032" y="3377565"/>
            <a:ext cx="918304" cy="26261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147032" y="3740330"/>
            <a:ext cx="918304" cy="26996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031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Without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577" y="2901586"/>
            <a:ext cx="2975104" cy="20825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03" y="2901586"/>
            <a:ext cx="2874588" cy="16051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147032" y="3377565"/>
            <a:ext cx="918304" cy="26261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147032" y="3740330"/>
            <a:ext cx="918304" cy="26996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172891" y="4162696"/>
            <a:ext cx="918304" cy="26996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00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smtClean="0"/>
              <a:t>With </a:t>
            </a:r>
            <a:r>
              <a:rPr lang="en-US" dirty="0"/>
              <a:t>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940" y="2807699"/>
            <a:ext cx="4350960" cy="2012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490" y="2886075"/>
            <a:ext cx="4349867" cy="159448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567501">
            <a:off x="5423721" y="3533647"/>
            <a:ext cx="1878978" cy="27624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617637">
            <a:off x="5465856" y="3881024"/>
            <a:ext cx="1796388" cy="29773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6455706" y="3305048"/>
            <a:ext cx="856919" cy="24697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78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And </a:t>
            </a:r>
            <a:r>
              <a:rPr lang="en-US" dirty="0" smtClean="0"/>
              <a:t>Keys In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Keys allow React to </a:t>
            </a:r>
            <a:r>
              <a:rPr lang="en-US" dirty="0"/>
              <a:t>keep track of elements</a:t>
            </a:r>
            <a:r>
              <a:rPr lang="en-US" b="0" dirty="0"/>
              <a:t>. </a:t>
            </a:r>
            <a:endParaRPr lang="en-US" b="0" dirty="0" smtClean="0"/>
          </a:p>
          <a:p>
            <a:r>
              <a:rPr lang="en-US" b="0" dirty="0" smtClean="0"/>
              <a:t>This </a:t>
            </a:r>
            <a:r>
              <a:rPr lang="en-US" b="0" dirty="0"/>
              <a:t>way, if an item is updated or removed, only that item will be re-rendered instead of the entire list</a:t>
            </a:r>
            <a:r>
              <a:rPr lang="en-US" b="0" dirty="0" smtClean="0"/>
              <a:t>.</a:t>
            </a:r>
          </a:p>
          <a:p>
            <a:r>
              <a:rPr lang="en-US" b="0" dirty="0"/>
              <a:t>Keys need to </a:t>
            </a:r>
            <a:r>
              <a:rPr lang="en-US" dirty="0"/>
              <a:t>be unique to each </a:t>
            </a:r>
            <a:r>
              <a:rPr lang="en-US" dirty="0" smtClean="0"/>
              <a:t>sibling</a:t>
            </a:r>
            <a:r>
              <a:rPr lang="en-US" b="0" dirty="0" smtClean="0"/>
              <a:t>.</a:t>
            </a:r>
          </a:p>
          <a:p>
            <a:r>
              <a:rPr lang="en-US" b="0" dirty="0"/>
              <a:t>Generally, the key should be a unique ID assigned to each item. As a last resort, you can use the array index as a key</a:t>
            </a:r>
          </a:p>
        </p:txBody>
      </p:sp>
    </p:spTree>
    <p:extLst>
      <p:ext uri="{BB962C8B-B14F-4D97-AF65-F5344CB8AC3E}">
        <p14:creationId xmlns:p14="http://schemas.microsoft.com/office/powerpoint/2010/main" val="2940533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And Keys In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 </a:t>
            </a:r>
            <a:r>
              <a:rPr lang="en-US" dirty="0"/>
              <a:t>“key” </a:t>
            </a:r>
            <a:r>
              <a:rPr lang="en-US" b="0" dirty="0"/>
              <a:t>is a special string attribute you need to include when creating lists of elements in React. </a:t>
            </a:r>
            <a:endParaRPr lang="en-US" b="0" dirty="0" smtClean="0"/>
          </a:p>
          <a:p>
            <a:r>
              <a:rPr lang="en-US" b="0" dirty="0" smtClean="0"/>
              <a:t>Keys </a:t>
            </a:r>
            <a:r>
              <a:rPr lang="en-US" b="0" dirty="0"/>
              <a:t>are used to React to identify which items in the list are changed, updated, or deleted. </a:t>
            </a:r>
            <a:endParaRPr lang="en-US" b="0" dirty="0" smtClean="0"/>
          </a:p>
          <a:p>
            <a:r>
              <a:rPr lang="en-US" b="0" dirty="0" smtClean="0"/>
              <a:t>In </a:t>
            </a:r>
            <a:r>
              <a:rPr lang="en-US" b="0" dirty="0"/>
              <a:t>other words, we can say that keys are used to give an identity to the elements in the lists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Keys help React identify which items have changed, added or removed.</a:t>
            </a:r>
          </a:p>
          <a:p>
            <a:r>
              <a:rPr lang="en-US" b="0" dirty="0" smtClean="0"/>
              <a:t>Help in efficient update of the user interface.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10424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2010</TotalTime>
  <Words>206</Words>
  <Application>Microsoft Office PowerPoint</Application>
  <PresentationFormat>Widescreen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Blue atom design template</vt:lpstr>
      <vt:lpstr>List And Keys</vt:lpstr>
      <vt:lpstr>List Without Keys In React</vt:lpstr>
      <vt:lpstr>List Without Keys</vt:lpstr>
      <vt:lpstr>List Without Keys</vt:lpstr>
      <vt:lpstr>List With Keys</vt:lpstr>
      <vt:lpstr>List And Keys In React</vt:lpstr>
      <vt:lpstr>List And Keys In React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259</cp:revision>
  <dcterms:created xsi:type="dcterms:W3CDTF">2022-07-05T09:44:09Z</dcterms:created>
  <dcterms:modified xsi:type="dcterms:W3CDTF">2022-08-01T00:24:25Z</dcterms:modified>
</cp:coreProperties>
</file>