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0668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Styling Components - </a:t>
            </a:r>
            <a:r>
              <a:rPr lang="en-US" dirty="0" smtClean="0"/>
              <a:t>Inline Style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PART-30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 </a:t>
            </a:r>
            <a:r>
              <a:rPr lang="en-US" dirty="0" smtClean="0"/>
              <a:t>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/>
              <a:t>There are many ways to </a:t>
            </a:r>
            <a:r>
              <a:rPr lang="en-US" sz="2800" dirty="0"/>
              <a:t>style React with </a:t>
            </a:r>
            <a:r>
              <a:rPr lang="en-US" sz="2800" dirty="0" smtClean="0"/>
              <a:t>CSS</a:t>
            </a:r>
            <a:r>
              <a:rPr lang="en-US" sz="2800" b="0" dirty="0" smtClean="0"/>
              <a:t>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Inline Style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CSS Stylesheets – External Style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CSS Module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CSS In JS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8892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</a:t>
            </a:r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To </a:t>
            </a:r>
            <a:r>
              <a:rPr lang="en-US" b="0" dirty="0"/>
              <a:t>style an element with the inline style attribute, the value must be a </a:t>
            </a:r>
            <a:r>
              <a:rPr lang="en-US" dirty="0"/>
              <a:t>JavaScript </a:t>
            </a:r>
            <a:r>
              <a:rPr lang="en-US" dirty="0" smtClean="0"/>
              <a:t>object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In </a:t>
            </a:r>
            <a:r>
              <a:rPr lang="en-US" b="0" dirty="0"/>
              <a:t>JSX, JavaScript </a:t>
            </a:r>
            <a:r>
              <a:rPr lang="en-US" dirty="0"/>
              <a:t>expressions</a:t>
            </a:r>
            <a:r>
              <a:rPr lang="en-US" b="0" dirty="0"/>
              <a:t> are written inside </a:t>
            </a:r>
            <a:r>
              <a:rPr lang="en-US" dirty="0"/>
              <a:t>curly braces</a:t>
            </a:r>
            <a:r>
              <a:rPr lang="en-US" b="0" dirty="0"/>
              <a:t>, and since </a:t>
            </a:r>
            <a:r>
              <a:rPr lang="en-US" dirty="0"/>
              <a:t>JavaScript objects also use curly braces</a:t>
            </a:r>
            <a:r>
              <a:rPr lang="en-US" b="0" dirty="0"/>
              <a:t>, the styling in the example above is written inside two sets of curly braces </a:t>
            </a:r>
            <a:r>
              <a:rPr lang="en-US" dirty="0" smtClean="0"/>
              <a:t>{{ }}.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6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camelCased</a:t>
            </a:r>
            <a:r>
              <a:rPr lang="en-US" dirty="0"/>
              <a:t> Property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Since the inline CSS is written in a JavaScript object, properties with two names, like </a:t>
            </a:r>
            <a:r>
              <a:rPr lang="en-US" dirty="0"/>
              <a:t>background-color</a:t>
            </a:r>
            <a:r>
              <a:rPr lang="en-US" b="0" dirty="0"/>
              <a:t>, must be written with </a:t>
            </a:r>
            <a:r>
              <a:rPr lang="en-US" dirty="0"/>
              <a:t>camel case </a:t>
            </a:r>
            <a:r>
              <a:rPr lang="en-US" dirty="0" smtClean="0"/>
              <a:t>syntax</a:t>
            </a:r>
            <a:r>
              <a:rPr lang="en-US" b="0" dirty="0" smtClean="0"/>
              <a:t>.</a:t>
            </a:r>
          </a:p>
          <a:p>
            <a:r>
              <a:rPr lang="en-US" b="0" dirty="0"/>
              <a:t>Use </a:t>
            </a:r>
            <a:r>
              <a:rPr lang="en-US" dirty="0" err="1"/>
              <a:t>backgroundColor</a:t>
            </a:r>
            <a:r>
              <a:rPr lang="en-US" b="0" dirty="0"/>
              <a:t> instead of </a:t>
            </a:r>
            <a:r>
              <a:rPr lang="en-US" dirty="0" smtClean="0"/>
              <a:t>background-color.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7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You </a:t>
            </a:r>
            <a:r>
              <a:rPr lang="en-US" b="0" dirty="0"/>
              <a:t>can also create an object with styling information, and refer to it in the </a:t>
            </a:r>
            <a:r>
              <a:rPr lang="en-US" dirty="0"/>
              <a:t>style </a:t>
            </a:r>
            <a:r>
              <a:rPr lang="en-US" dirty="0" smtClean="0"/>
              <a:t>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2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We can change style of component’s element </a:t>
            </a:r>
            <a:r>
              <a:rPr lang="en-US" dirty="0" smtClean="0"/>
              <a:t>based on certain condition</a:t>
            </a:r>
            <a:r>
              <a:rPr lang="en-US" b="0" dirty="0" smtClean="0"/>
              <a:t> by using state.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5594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</TotalTime>
  <Words>170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Blue atom design template</vt:lpstr>
      <vt:lpstr>Styling Components - Inline Style</vt:lpstr>
      <vt:lpstr>Styling Components In React</vt:lpstr>
      <vt:lpstr>Inline Styling</vt:lpstr>
      <vt:lpstr>camelCased Property Names</vt:lpstr>
      <vt:lpstr>JavaScript Object</vt:lpstr>
      <vt:lpstr>Styling Components In React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279</cp:revision>
  <dcterms:created xsi:type="dcterms:W3CDTF">2022-07-05T09:44:09Z</dcterms:created>
  <dcterms:modified xsi:type="dcterms:W3CDTF">2022-08-02T20:11:35Z</dcterms:modified>
</cp:coreProperties>
</file>