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72293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Styling Components - CSS Stylesheets</a:t>
            </a:r>
            <a:br>
              <a:rPr lang="en-US" sz="6000" dirty="0" smtClean="0"/>
            </a:br>
            <a:r>
              <a:rPr lang="en-US" sz="6000" dirty="0" smtClean="0"/>
              <a:t>External Style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Stylesheet - </a:t>
            </a:r>
            <a:r>
              <a:rPr lang="en-US" dirty="0"/>
              <a:t>External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You can write your CSS styling </a:t>
            </a:r>
            <a:r>
              <a:rPr lang="en-US" dirty="0"/>
              <a:t>in a separate file</a:t>
            </a:r>
            <a:r>
              <a:rPr lang="en-US" b="0" dirty="0"/>
              <a:t>, just save the file with the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file extension</a:t>
            </a:r>
            <a:r>
              <a:rPr lang="en-US" b="0" dirty="0"/>
              <a:t>, and </a:t>
            </a:r>
            <a:r>
              <a:rPr lang="en-US" dirty="0"/>
              <a:t>import it in your application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You </a:t>
            </a:r>
            <a:r>
              <a:rPr lang="en-US" b="0" dirty="0"/>
              <a:t>can call the file </a:t>
            </a:r>
            <a:r>
              <a:rPr lang="en-US" b="0" dirty="0" smtClean="0"/>
              <a:t>where ever </a:t>
            </a:r>
            <a:r>
              <a:rPr lang="en-US" b="0" dirty="0"/>
              <a:t>you like, just remember the correct file extension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Must write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b="0" dirty="0" smtClean="0"/>
              <a:t>attribute instead of </a:t>
            </a:r>
            <a:r>
              <a:rPr lang="en-US" dirty="0" smtClean="0"/>
              <a:t>class</a:t>
            </a:r>
            <a:r>
              <a:rPr lang="en-US" b="0" dirty="0" smtClean="0"/>
              <a:t> attribute.</a:t>
            </a:r>
          </a:p>
          <a:p>
            <a:r>
              <a:rPr lang="en-US" b="0" dirty="0" smtClean="0"/>
              <a:t>Write </a:t>
            </a:r>
            <a:r>
              <a:rPr lang="en-US" b="0" dirty="0" err="1" smtClean="0"/>
              <a:t>className</a:t>
            </a:r>
            <a:r>
              <a:rPr lang="en-US" b="0" dirty="0" smtClean="0"/>
              <a:t> in </a:t>
            </a:r>
            <a:r>
              <a:rPr lang="en-US" dirty="0" err="1" smtClean="0"/>
              <a:t>camelCase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Class is a reserved keyword in JavaScript.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964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Stylesheet - </a:t>
            </a:r>
            <a:r>
              <a:rPr lang="en-US" dirty="0"/>
              <a:t>External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 is a convention that name of the external CSS file </a:t>
            </a:r>
            <a:r>
              <a:rPr lang="en-US" dirty="0"/>
              <a:t>same</a:t>
            </a:r>
            <a:r>
              <a:rPr lang="en-US" b="0" dirty="0"/>
              <a:t> as the name of the component with </a:t>
            </a:r>
            <a:r>
              <a:rPr lang="en-US" dirty="0"/>
              <a:t>‘.</a:t>
            </a:r>
            <a:r>
              <a:rPr lang="en-US" dirty="0" err="1"/>
              <a:t>css</a:t>
            </a:r>
            <a:r>
              <a:rPr lang="en-US" dirty="0"/>
              <a:t>’ </a:t>
            </a:r>
            <a:r>
              <a:rPr lang="en-US" b="0" dirty="0" smtClean="0"/>
              <a:t>extension.</a:t>
            </a:r>
          </a:p>
          <a:p>
            <a:r>
              <a:rPr lang="en-US" b="0" dirty="0" smtClean="0"/>
              <a:t>We can render CSS based on some </a:t>
            </a:r>
            <a:r>
              <a:rPr lang="en-US" dirty="0" smtClean="0"/>
              <a:t>condition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It is normal that our CSS depends on </a:t>
            </a:r>
            <a:r>
              <a:rPr lang="en-US" dirty="0" smtClean="0"/>
              <a:t>Props Or State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339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135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Styling Components - CSS Stylesheets External Style</vt:lpstr>
      <vt:lpstr>CSS Stylesheet - External Style</vt:lpstr>
      <vt:lpstr>CSS Stylesheet - External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289</cp:revision>
  <dcterms:created xsi:type="dcterms:W3CDTF">2022-07-05T09:44:09Z</dcterms:created>
  <dcterms:modified xsi:type="dcterms:W3CDTF">2022-08-02T23:36:49Z</dcterms:modified>
</cp:coreProperties>
</file>