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7" r:id="rId2"/>
    <p:sldId id="258" r:id="rId3"/>
    <p:sldId id="260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BB26"/>
    <a:srgbClr val="6EF8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9E2191-95F8-44AD-ADFF-CAADD13B3C88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D64B85-F7DF-4830-85A1-7A607170F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169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2355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ltGray"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491" y="1828800"/>
            <a:ext cx="8231744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 b="1" cap="none" spc="0">
                <a:ln w="9525">
                  <a:noFill/>
                  <a:prstDash val="solid"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490" y="4800600"/>
            <a:ext cx="8231744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1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4D822049-9203-4B35-9249-2E13FC8180B6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057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270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4794" y="381001"/>
            <a:ext cx="1524398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809" y="381001"/>
            <a:ext cx="7393324" cy="5638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229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 b="1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 b="1"/>
            </a:lvl1pPr>
            <a:lvl2pPr>
              <a:defRPr sz="2400" b="1"/>
            </a:lvl2pPr>
            <a:lvl3pPr>
              <a:defRPr sz="2400" b="1"/>
            </a:lvl3pPr>
            <a:lvl4pPr>
              <a:defRPr sz="2400" b="1"/>
            </a:lvl4pPr>
            <a:lvl5pPr>
              <a:defRPr sz="2400" b="1"/>
            </a:lvl5pPr>
            <a:lvl6pPr>
              <a:defRPr/>
            </a:lvl6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Azmi ŞAHİN | Senior Software Developer | Scientist | Instructor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92" b="30769"/>
          <a:stretch/>
        </p:blipFill>
        <p:spPr>
          <a:xfrm>
            <a:off x="10059432" y="241481"/>
            <a:ext cx="1857861" cy="114300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506374" y="1384481"/>
            <a:ext cx="963976" cy="40011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2000" b="1" i="1" dirty="0" smtClean="0"/>
              <a:t>REACT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992" y="5045278"/>
            <a:ext cx="2555670" cy="1660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119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891" y="2514600"/>
            <a:ext cx="8694663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491" y="5410201"/>
            <a:ext cx="8689596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174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09" y="381000"/>
            <a:ext cx="9146384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5174" y="1905001"/>
            <a:ext cx="442075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806" y="1905001"/>
            <a:ext cx="4420751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001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09" y="381000"/>
            <a:ext cx="9146384" cy="1371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808" y="1905000"/>
            <a:ext cx="441770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808" y="2743201"/>
            <a:ext cx="441770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1489" y="1905000"/>
            <a:ext cx="441770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1489" y="2743201"/>
            <a:ext cx="441770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392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368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326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879" y="1905000"/>
            <a:ext cx="3597544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2704" y="685800"/>
            <a:ext cx="6402467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491" y="4648200"/>
            <a:ext cx="3582332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02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879" y="1905000"/>
            <a:ext cx="3597544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4952704" y="685800"/>
            <a:ext cx="6402466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491" y="4648200"/>
            <a:ext cx="3582332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903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810" y="381000"/>
            <a:ext cx="9146383" cy="13716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810" y="1904999"/>
            <a:ext cx="9136770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810" y="6400800"/>
            <a:ext cx="6554906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8565" y="6400800"/>
            <a:ext cx="1449767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822049-9203-4B35-9249-2E13FC8180B6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30772" y="6400800"/>
            <a:ext cx="83841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9565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 cap="none" spc="0" baseline="0">
          <a:ln w="9525">
            <a:noFill/>
            <a:prstDash val="solid"/>
          </a:ln>
          <a:solidFill>
            <a:schemeClr val="accent5"/>
          </a:solidFill>
          <a:effectLst/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500" y="1472293"/>
            <a:ext cx="5737860" cy="28956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6000" dirty="0" smtClean="0"/>
              <a:t>Styling React Components - </a:t>
            </a:r>
            <a:br>
              <a:rPr lang="en-US" sz="6000" dirty="0" smtClean="0"/>
            </a:br>
            <a:r>
              <a:rPr lang="en-US" sz="6000" dirty="0" smtClean="0"/>
              <a:t>CSS Modules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4495800"/>
            <a:ext cx="8229600" cy="121920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85000"/>
                  </a:schemeClr>
                </a:solidFill>
              </a:rPr>
              <a:t>Presenter: </a:t>
            </a:r>
            <a:r>
              <a:rPr lang="en-US" sz="2400" dirty="0" err="1">
                <a:solidFill>
                  <a:schemeClr val="tx1">
                    <a:lumMod val="85000"/>
                  </a:schemeClr>
                </a:solidFill>
              </a:rPr>
              <a:t>mohammad</a:t>
            </a:r>
            <a:r>
              <a:rPr lang="en-US" sz="2400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</a:schemeClr>
                </a:solidFill>
              </a:rPr>
              <a:t>adil</a:t>
            </a:r>
            <a:endParaRPr lang="en-US" sz="2400" dirty="0">
              <a:solidFill>
                <a:schemeClr val="tx1">
                  <a:lumMod val="85000"/>
                </a:schemeClr>
              </a:solidFill>
            </a:endParaRPr>
          </a:p>
        </p:txBody>
      </p:sp>
      <p:pic>
        <p:nvPicPr>
          <p:cNvPr id="4" name="Picture 3" descr="Azmi ŞAHİN | Senior Software Developer | Scientist | Instructor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92" b="30769"/>
          <a:stretch/>
        </p:blipFill>
        <p:spPr>
          <a:xfrm>
            <a:off x="8839200" y="2133600"/>
            <a:ext cx="2971800" cy="1828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677400" y="3962401"/>
            <a:ext cx="1433406" cy="58477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3200" b="1" i="1" dirty="0"/>
              <a:t>REACT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3400" y="549414"/>
            <a:ext cx="2153154" cy="707886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4000" b="1" dirty="0" smtClean="0"/>
              <a:t>PART-32</a:t>
            </a:r>
            <a:endParaRPr lang="en-US" sz="40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-136322"/>
            <a:ext cx="2555004" cy="1660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5054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</a:t>
            </a:r>
            <a:r>
              <a:rPr lang="en-US" dirty="0" smtClean="0"/>
              <a:t>Modules In React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Another way of adding styles to your application is to use </a:t>
            </a:r>
            <a:r>
              <a:rPr lang="en-US" dirty="0"/>
              <a:t>CSS Modules</a:t>
            </a:r>
            <a:r>
              <a:rPr lang="en-US" b="0" dirty="0" smtClean="0"/>
              <a:t>.</a:t>
            </a:r>
          </a:p>
          <a:p>
            <a:r>
              <a:rPr lang="en-US" b="0" dirty="0"/>
              <a:t>CSS Modules are convenient for components that are placed in </a:t>
            </a:r>
            <a:r>
              <a:rPr lang="en-US" dirty="0"/>
              <a:t>separate files</a:t>
            </a:r>
            <a:r>
              <a:rPr lang="en-US" b="0" dirty="0"/>
              <a:t>.</a:t>
            </a:r>
          </a:p>
          <a:p>
            <a:r>
              <a:rPr lang="en-US" b="0" dirty="0"/>
              <a:t>The CSS inside a module is available only for the component that imported it, and you do not have to worry about </a:t>
            </a:r>
            <a:r>
              <a:rPr lang="en-US" dirty="0"/>
              <a:t>name conflicts</a:t>
            </a:r>
            <a:r>
              <a:rPr lang="en-US" b="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181928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</a:t>
            </a:r>
            <a:r>
              <a:rPr lang="en-US" dirty="0" smtClean="0"/>
              <a:t>Modules In React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CSS Modules are locally scoped.</a:t>
            </a:r>
          </a:p>
          <a:p>
            <a:r>
              <a:rPr lang="en-US" b="0" dirty="0"/>
              <a:t>CSS Stylesheets (External Style) are globally scoped.</a:t>
            </a:r>
          </a:p>
          <a:p>
            <a:r>
              <a:rPr lang="en-US" b="0" dirty="0" smtClean="0"/>
              <a:t>CSS Module converted in different format in browser.</a:t>
            </a:r>
          </a:p>
          <a:p>
            <a:r>
              <a:rPr lang="en-US" dirty="0" err="1" smtClean="0"/>
              <a:t>Filename_classname_hashcode</a:t>
            </a:r>
            <a:endParaRPr lang="en-US" dirty="0" smtClean="0"/>
          </a:p>
          <a:p>
            <a:r>
              <a:rPr lang="en-US" b="0" dirty="0"/>
              <a:t>CSS Modules feature is available with </a:t>
            </a:r>
            <a:r>
              <a:rPr lang="en-US" dirty="0"/>
              <a:t>react-scripts@2.0.0 and </a:t>
            </a:r>
            <a:r>
              <a:rPr lang="en-US" dirty="0" smtClean="0"/>
              <a:t>higher.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266383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Inline Style In React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smtClean="0"/>
              <a:t>In Inline Style we cannot use </a:t>
            </a:r>
            <a:r>
              <a:rPr lang="en-US" dirty="0" smtClean="0"/>
              <a:t>pseudo classes</a:t>
            </a:r>
            <a:r>
              <a:rPr lang="en-US" b="0" dirty="0" smtClean="0"/>
              <a:t>, </a:t>
            </a:r>
            <a:r>
              <a:rPr lang="en-US" dirty="0" smtClean="0"/>
              <a:t>e-g- :hover, :active, :visited </a:t>
            </a:r>
            <a:r>
              <a:rPr lang="en-US" dirty="0" err="1" smtClean="0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3560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lue atom design template">
  <a:themeElements>
    <a:clrScheme name="Custom 1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000000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a:style>
    </a:spDef>
    <a:lnDef>
      <a:spPr>
        <a:ln>
          <a:solidFill>
            <a:schemeClr val="accent5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lue atom design slides.potx" id="{20958743-FA80-43E5-9586-B48EF2BE42B5}" vid="{6B9132C0-2E4C-4DF6-B21A-C2322474BD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2194</TotalTime>
  <Words>131</Words>
  <Application>Microsoft Office PowerPoint</Application>
  <PresentationFormat>Widescreen</PresentationFormat>
  <Paragraphs>17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Century Gothic</vt:lpstr>
      <vt:lpstr>Blue atom design template</vt:lpstr>
      <vt:lpstr>Styling React Components -  CSS Modules</vt:lpstr>
      <vt:lpstr>CSS Modules In React</vt:lpstr>
      <vt:lpstr>CSS Modules In React</vt:lpstr>
      <vt:lpstr>Inline Style In React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 TYPES WITH CLASS COMPONENT</dc:title>
  <dc:creator>Mohammad Adil</dc:creator>
  <cp:lastModifiedBy>Mohammad Adil</cp:lastModifiedBy>
  <cp:revision>302</cp:revision>
  <dcterms:created xsi:type="dcterms:W3CDTF">2022-07-05T09:44:09Z</dcterms:created>
  <dcterms:modified xsi:type="dcterms:W3CDTF">2022-08-04T21:48:08Z</dcterms:modified>
</cp:coreProperties>
</file>