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472293"/>
            <a:ext cx="82677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 smtClean="0"/>
              <a:t>HOW TO ADD &amp; USE BOOTSTRAP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PART-33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&amp; USE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</a:t>
            </a:r>
            <a:r>
              <a:rPr lang="en-US" b="0" dirty="0"/>
              <a:t> is a </a:t>
            </a:r>
            <a:r>
              <a:rPr lang="en-US" dirty="0"/>
              <a:t>free front-end framework </a:t>
            </a:r>
            <a:r>
              <a:rPr lang="en-US" b="0" dirty="0"/>
              <a:t>for faster and easier web </a:t>
            </a:r>
            <a:r>
              <a:rPr lang="en-US" b="0" dirty="0" smtClean="0"/>
              <a:t>development.</a:t>
            </a:r>
          </a:p>
          <a:p>
            <a:r>
              <a:rPr lang="en-US" b="0" dirty="0"/>
              <a:t>Bootstrap also gives you the ability to easily create </a:t>
            </a:r>
            <a:r>
              <a:rPr lang="en-US" dirty="0"/>
              <a:t>responsive </a:t>
            </a:r>
            <a:r>
              <a:rPr lang="en-US" dirty="0" smtClean="0"/>
              <a:t>designs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Latest version of Bootstrap is </a:t>
            </a:r>
            <a:r>
              <a:rPr lang="en-US" dirty="0" smtClean="0"/>
              <a:t>Bootstrap 5.</a:t>
            </a:r>
          </a:p>
          <a:p>
            <a:r>
              <a:rPr lang="en-US" dirty="0" smtClean="0"/>
              <a:t>There are 2 ways of adding bootstrap In your React App.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By Adding CDN (Content Delivery Network) – Online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By Adding Bootstrap using NPM - Offline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1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By Adding CDN (Content Delivery Network) – </a:t>
            </a:r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You will get the CDN from </a:t>
            </a:r>
            <a:r>
              <a:rPr lang="en-US" sz="2800" dirty="0" smtClean="0"/>
              <a:t>getbootstrap.com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Add that CDN in your </a:t>
            </a:r>
            <a:r>
              <a:rPr lang="en-US" sz="2800" dirty="0" smtClean="0"/>
              <a:t>“index.html”</a:t>
            </a:r>
            <a:r>
              <a:rPr lang="en-US" b="0" dirty="0" smtClean="0"/>
              <a:t> file inside your </a:t>
            </a:r>
            <a:r>
              <a:rPr lang="en-US" dirty="0" smtClean="0"/>
              <a:t>public folder</a:t>
            </a:r>
            <a:r>
              <a:rPr lang="en-US" b="0" dirty="0" smtClean="0"/>
              <a:t> in your React APP.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873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Adding Bootstrap using NPM - Offline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10" y="1904999"/>
            <a:ext cx="9136770" cy="45088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STEP:1</a:t>
            </a:r>
          </a:p>
          <a:p>
            <a:pPr lvl="1"/>
            <a:r>
              <a:rPr lang="en-US" b="0" dirty="0" err="1" smtClean="0"/>
              <a:t>npm</a:t>
            </a:r>
            <a:r>
              <a:rPr lang="en-US" b="0" dirty="0" smtClean="0"/>
              <a:t> </a:t>
            </a:r>
            <a:r>
              <a:rPr lang="en-US" b="0" dirty="0"/>
              <a:t>install --save </a:t>
            </a:r>
            <a:r>
              <a:rPr lang="en-US" b="0" dirty="0" smtClean="0"/>
              <a:t>bootstrap</a:t>
            </a:r>
          </a:p>
          <a:p>
            <a:pPr lvl="1"/>
            <a:r>
              <a:rPr lang="en-US" b="0" dirty="0" err="1"/>
              <a:t>npm</a:t>
            </a:r>
            <a:r>
              <a:rPr lang="en-US" b="0" dirty="0"/>
              <a:t> install --save </a:t>
            </a:r>
            <a:r>
              <a:rPr lang="en-US" b="0" dirty="0" err="1"/>
              <a:t>bootstrap@version_name</a:t>
            </a:r>
            <a:endParaRPr lang="en-US" b="0" dirty="0"/>
          </a:p>
          <a:p>
            <a:pPr lvl="2"/>
            <a:r>
              <a:rPr lang="en-US" b="0" dirty="0" err="1"/>
              <a:t>npm</a:t>
            </a:r>
            <a:r>
              <a:rPr lang="en-US" b="0" dirty="0"/>
              <a:t> install --save </a:t>
            </a:r>
            <a:r>
              <a:rPr lang="en-US" b="0" dirty="0" smtClean="0"/>
              <a:t>bootstrap@4.3.1</a:t>
            </a:r>
          </a:p>
          <a:p>
            <a:r>
              <a:rPr lang="en-US" sz="2800" dirty="0" smtClean="0"/>
              <a:t>STEP:2</a:t>
            </a:r>
            <a:endParaRPr lang="en-US" sz="2800" b="0" dirty="0" smtClean="0"/>
          </a:p>
          <a:p>
            <a:r>
              <a:rPr lang="en-US" sz="2200" dirty="0" smtClean="0"/>
              <a:t>import </a:t>
            </a:r>
            <a:r>
              <a:rPr lang="en-US" sz="2200" dirty="0"/>
              <a:t>'../</a:t>
            </a:r>
            <a:r>
              <a:rPr lang="en-US" sz="2200" dirty="0" err="1"/>
              <a:t>node_modules</a:t>
            </a:r>
            <a:r>
              <a:rPr lang="en-US" sz="2200" dirty="0"/>
              <a:t>/bootstrap/</a:t>
            </a:r>
            <a:r>
              <a:rPr lang="en-US" sz="2200" dirty="0" err="1"/>
              <a:t>dist</a:t>
            </a:r>
            <a:r>
              <a:rPr lang="en-US" sz="2200" dirty="0"/>
              <a:t>/</a:t>
            </a:r>
            <a:r>
              <a:rPr lang="en-US" sz="2200" dirty="0" err="1"/>
              <a:t>css</a:t>
            </a:r>
            <a:r>
              <a:rPr lang="en-US" sz="2200" dirty="0"/>
              <a:t>/bootstrap.min.css</a:t>
            </a:r>
            <a:r>
              <a:rPr lang="en-US" sz="2200" dirty="0" smtClean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10447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Uninstalling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uninstall </a:t>
            </a:r>
            <a:r>
              <a:rPr lang="en-US" dirty="0" smtClean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9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2262</TotalTime>
  <Words>150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Blue atom design template</vt:lpstr>
      <vt:lpstr>HOW TO ADD &amp; USE BOOTSTRAP</vt:lpstr>
      <vt:lpstr>HOW TO ADD &amp; USE BOOTSTRAP</vt:lpstr>
      <vt:lpstr>By Adding CDN (Content Delivery Network) – Online</vt:lpstr>
      <vt:lpstr>By Adding Bootstrap using NPM - Offline</vt:lpstr>
      <vt:lpstr>Uninstalling Dependencies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322</cp:revision>
  <dcterms:created xsi:type="dcterms:W3CDTF">2022-07-05T09:44:09Z</dcterms:created>
  <dcterms:modified xsi:type="dcterms:W3CDTF">2022-08-07T11:21:05Z</dcterms:modified>
</cp:coreProperties>
</file>