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29049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dirty="0" err="1"/>
              <a:t>useState</a:t>
            </a:r>
            <a:r>
              <a:rPr lang="en-US" sz="8800" dirty="0"/>
              <a:t> </a:t>
            </a:r>
            <a:r>
              <a:rPr lang="en-US" sz="8800" dirty="0" smtClean="0"/>
              <a:t>Hook </a:t>
            </a:r>
            <a:r>
              <a:rPr lang="en-US" sz="8800" dirty="0"/>
              <a:t>With Object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PART-36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Hook </a:t>
            </a:r>
            <a:r>
              <a:rPr lang="en-US" b="0" dirty="0"/>
              <a:t>uses </a:t>
            </a:r>
            <a:r>
              <a:rPr lang="en-US" dirty="0" err="1"/>
              <a:t>useState</a:t>
            </a:r>
            <a:r>
              <a:rPr lang="en-US" dirty="0"/>
              <a:t>() </a:t>
            </a:r>
            <a:r>
              <a:rPr lang="en-US" b="0" dirty="0"/>
              <a:t>functional component for setting and retrieving </a:t>
            </a:r>
            <a:r>
              <a:rPr lang="en-US" b="0" dirty="0" smtClean="0"/>
              <a:t>state</a:t>
            </a:r>
            <a:r>
              <a:rPr lang="en-US" b="0" dirty="0" smtClean="0"/>
              <a:t>.</a:t>
            </a:r>
          </a:p>
          <a:p>
            <a:r>
              <a:rPr lang="en-US" b="0" dirty="0"/>
              <a:t>The </a:t>
            </a:r>
            <a:r>
              <a:rPr lang="en-US" b="0" dirty="0" err="1"/>
              <a:t>useState</a:t>
            </a:r>
            <a:r>
              <a:rPr lang="en-US" b="0" dirty="0"/>
              <a:t> Hook can be used to keep track </a:t>
            </a:r>
            <a:r>
              <a:rPr lang="en-US" dirty="0"/>
              <a:t>of strings, numbers, </a:t>
            </a:r>
            <a:r>
              <a:rPr lang="en-US" dirty="0" err="1"/>
              <a:t>booleans</a:t>
            </a:r>
            <a:r>
              <a:rPr lang="en-US" dirty="0"/>
              <a:t>, arrays, objects</a:t>
            </a:r>
            <a:r>
              <a:rPr lang="en-US" b="0" dirty="0"/>
              <a:t>, and any combination of these!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116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dirty="0" smtClean="0"/>
              <a:t>Objects in </a:t>
            </a:r>
            <a:r>
              <a:rPr lang="en-US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state is updated, the entire state gets overwritten.</a:t>
            </a:r>
          </a:p>
          <a:p>
            <a:r>
              <a:rPr lang="en-US" b="0" dirty="0"/>
              <a:t>What if we only want to update </a:t>
            </a:r>
            <a:r>
              <a:rPr lang="en-US" b="0" dirty="0" smtClean="0"/>
              <a:t>the name </a:t>
            </a:r>
            <a:r>
              <a:rPr lang="en-US" b="0" dirty="0"/>
              <a:t>of </a:t>
            </a:r>
            <a:r>
              <a:rPr lang="en-US" b="0" dirty="0" smtClean="0"/>
              <a:t>a person </a:t>
            </a:r>
            <a:r>
              <a:rPr lang="en-US" dirty="0" smtClean="0"/>
              <a:t>?</a:t>
            </a:r>
          </a:p>
          <a:p>
            <a:r>
              <a:rPr lang="en-US" b="0" dirty="0"/>
              <a:t>If we only called </a:t>
            </a:r>
            <a:r>
              <a:rPr lang="en-US" dirty="0" err="1" smtClean="0"/>
              <a:t>setPerson</a:t>
            </a:r>
            <a:r>
              <a:rPr lang="en-US" dirty="0" smtClean="0"/>
              <a:t>({name: “Zain"})</a:t>
            </a:r>
            <a:r>
              <a:rPr lang="en-US" b="0" dirty="0" smtClean="0"/>
              <a:t>, </a:t>
            </a:r>
            <a:r>
              <a:rPr lang="en-US" b="0" dirty="0"/>
              <a:t>this would remove the </a:t>
            </a:r>
            <a:r>
              <a:rPr lang="en-US" dirty="0" smtClean="0"/>
              <a:t>age, height, </a:t>
            </a:r>
            <a:r>
              <a:rPr lang="en-US" dirty="0"/>
              <a:t>and </a:t>
            </a:r>
            <a:r>
              <a:rPr lang="en-US" dirty="0" err="1" smtClean="0"/>
              <a:t>isYoung</a:t>
            </a:r>
            <a:r>
              <a:rPr lang="en-US" b="0" dirty="0" smtClean="0"/>
              <a:t> </a:t>
            </a:r>
            <a:r>
              <a:rPr lang="en-US" b="0" dirty="0"/>
              <a:t>from our state</a:t>
            </a:r>
            <a:r>
              <a:rPr lang="en-US" b="0" dirty="0" smtClean="0"/>
              <a:t>.</a:t>
            </a:r>
          </a:p>
          <a:p>
            <a:r>
              <a:rPr lang="en-US" b="0" dirty="0"/>
              <a:t>We can use the JavaScript </a:t>
            </a:r>
            <a:r>
              <a:rPr lang="en-US" dirty="0"/>
              <a:t>spread operator </a:t>
            </a:r>
            <a:r>
              <a:rPr lang="en-US" dirty="0" smtClean="0"/>
              <a:t>(…) </a:t>
            </a:r>
            <a:r>
              <a:rPr lang="en-US" b="0" dirty="0" smtClean="0"/>
              <a:t>to </a:t>
            </a:r>
            <a:r>
              <a:rPr lang="en-US" b="0" dirty="0"/>
              <a:t>help us</a:t>
            </a:r>
            <a:r>
              <a:rPr lang="en-US" b="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JavaScript </a:t>
            </a:r>
            <a:r>
              <a:rPr lang="en-US" dirty="0" smtClean="0"/>
              <a:t>spread operator (...) </a:t>
            </a:r>
            <a:r>
              <a:rPr lang="en-US" b="0" dirty="0" smtClean="0"/>
              <a:t>allows us to quickly copy all or part of an existing array or object into another array or object.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94186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Objects in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Because we need the current value of state, we pass a function into our </a:t>
            </a:r>
            <a:r>
              <a:rPr lang="en-US" dirty="0" err="1" smtClean="0"/>
              <a:t>setPerson</a:t>
            </a:r>
            <a:r>
              <a:rPr lang="en-US" b="0" dirty="0" smtClean="0"/>
              <a:t> </a:t>
            </a:r>
            <a:r>
              <a:rPr lang="en-US" b="0" dirty="0"/>
              <a:t>function. This function receives the previous value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We then return an object, spreading the </a:t>
            </a:r>
            <a:r>
              <a:rPr lang="en-US" dirty="0" err="1"/>
              <a:t>previousState</a:t>
            </a:r>
            <a:r>
              <a:rPr lang="en-US" b="0" dirty="0"/>
              <a:t> and overwriting only the </a:t>
            </a:r>
            <a:r>
              <a:rPr lang="en-US" dirty="0" smtClean="0"/>
              <a:t>name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763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187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Blue atom design template</vt:lpstr>
      <vt:lpstr>useState Hook With Object</vt:lpstr>
      <vt:lpstr>useState Hook</vt:lpstr>
      <vt:lpstr>Updating Objects in State</vt:lpstr>
      <vt:lpstr>Spread Operator</vt:lpstr>
      <vt:lpstr>Updating Objects in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396</cp:revision>
  <dcterms:created xsi:type="dcterms:W3CDTF">2022-07-05T09:44:09Z</dcterms:created>
  <dcterms:modified xsi:type="dcterms:W3CDTF">2022-08-08T21:54:42Z</dcterms:modified>
</cp:coreProperties>
</file>