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29049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err="1"/>
              <a:t>useState</a:t>
            </a:r>
            <a:r>
              <a:rPr lang="en-US" sz="8000" dirty="0"/>
              <a:t> </a:t>
            </a:r>
            <a:r>
              <a:rPr lang="en-US" sz="8000" dirty="0" smtClean="0"/>
              <a:t>Hook </a:t>
            </a:r>
            <a:r>
              <a:rPr lang="en-US" sz="8000" dirty="0"/>
              <a:t>With </a:t>
            </a:r>
            <a:r>
              <a:rPr lang="en-US" sz="8000" dirty="0" smtClean="0"/>
              <a:t>Array / List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PART-37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Hook </a:t>
            </a:r>
            <a:r>
              <a:rPr lang="en-US" b="0" dirty="0"/>
              <a:t>uses </a:t>
            </a:r>
            <a:r>
              <a:rPr lang="en-US" dirty="0" err="1"/>
              <a:t>useState</a:t>
            </a:r>
            <a:r>
              <a:rPr lang="en-US" dirty="0"/>
              <a:t>() </a:t>
            </a:r>
            <a:r>
              <a:rPr lang="en-US" b="0" dirty="0"/>
              <a:t>functional component for setting and retrieving </a:t>
            </a:r>
            <a:r>
              <a:rPr lang="en-US" b="0" dirty="0" smtClean="0"/>
              <a:t>state.</a:t>
            </a:r>
          </a:p>
          <a:p>
            <a:r>
              <a:rPr lang="en-US" b="0" dirty="0"/>
              <a:t>The </a:t>
            </a:r>
            <a:r>
              <a:rPr lang="en-US" b="0" dirty="0" err="1"/>
              <a:t>useState</a:t>
            </a:r>
            <a:r>
              <a:rPr lang="en-US" b="0" dirty="0"/>
              <a:t> Hook can be used to keep track </a:t>
            </a:r>
            <a:r>
              <a:rPr lang="en-US" dirty="0"/>
              <a:t>of strings, numbers, </a:t>
            </a:r>
            <a:r>
              <a:rPr lang="en-US" dirty="0" err="1"/>
              <a:t>booleans</a:t>
            </a:r>
            <a:r>
              <a:rPr lang="en-US" dirty="0"/>
              <a:t>, arrays, objects</a:t>
            </a:r>
            <a:r>
              <a:rPr lang="en-US" b="0" dirty="0"/>
              <a:t>, and any combination of these!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11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53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useState Hook With Array / List</vt:lpstr>
      <vt:lpstr>useState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399</cp:revision>
  <dcterms:created xsi:type="dcterms:W3CDTF">2022-07-05T09:44:09Z</dcterms:created>
  <dcterms:modified xsi:type="dcterms:W3CDTF">2022-08-09T23:01:23Z</dcterms:modified>
</cp:coreProperties>
</file>