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94" y="1524000"/>
            <a:ext cx="82677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/>
              <a:t>Using State With </a:t>
            </a:r>
            <a:br>
              <a:rPr lang="en-US" sz="6000" dirty="0" smtClean="0"/>
            </a:br>
            <a:r>
              <a:rPr lang="en-US" sz="6000" dirty="0" smtClean="0"/>
              <a:t>Class &amp; Functional Component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PART-38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</TotalTime>
  <Words>10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Blue atom design template</vt:lpstr>
      <vt:lpstr>Using State With  Class &amp; Functional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399</cp:revision>
  <dcterms:created xsi:type="dcterms:W3CDTF">2022-07-05T09:44:09Z</dcterms:created>
  <dcterms:modified xsi:type="dcterms:W3CDTF">2022-08-09T22:29:43Z</dcterms:modified>
</cp:coreProperties>
</file>