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0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51576"/>
            <a:ext cx="82677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err="1" smtClean="0"/>
              <a:t>useEffect</a:t>
            </a:r>
            <a:r>
              <a:rPr lang="en-US" sz="9600" dirty="0" smtClean="0"/>
              <a:t> Hook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PART-39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many developers were </a:t>
            </a:r>
            <a:r>
              <a:rPr lang="en-US" dirty="0"/>
              <a:t>confused</a:t>
            </a:r>
            <a:r>
              <a:rPr lang="en-US" b="0" dirty="0"/>
              <a:t> by the </a:t>
            </a:r>
            <a:r>
              <a:rPr lang="en-US" dirty="0"/>
              <a:t>name of this hook</a:t>
            </a:r>
            <a:r>
              <a:rPr lang="en-US" b="0" dirty="0"/>
              <a:t>: </a:t>
            </a:r>
            <a:r>
              <a:rPr lang="en-US" dirty="0"/>
              <a:t>"</a:t>
            </a:r>
            <a:r>
              <a:rPr lang="en-US" dirty="0" err="1"/>
              <a:t>useEffect</a:t>
            </a:r>
            <a:r>
              <a:rPr lang="en-US" dirty="0" smtClean="0"/>
              <a:t>".</a:t>
            </a:r>
          </a:p>
          <a:p>
            <a:r>
              <a:rPr lang="en-US" b="0" dirty="0"/>
              <a:t>What exactly is an </a:t>
            </a:r>
            <a:r>
              <a:rPr lang="en-US" dirty="0"/>
              <a:t>"</a:t>
            </a:r>
            <a:r>
              <a:rPr lang="en-US" dirty="0" smtClean="0"/>
              <a:t>effect“ ?</a:t>
            </a:r>
          </a:p>
          <a:p>
            <a:r>
              <a:rPr lang="en-US" b="0" dirty="0"/>
              <a:t>The word </a:t>
            </a:r>
            <a:r>
              <a:rPr lang="en-US" dirty="0"/>
              <a:t>effect</a:t>
            </a:r>
            <a:r>
              <a:rPr lang="en-US" b="0" dirty="0"/>
              <a:t> refers to a </a:t>
            </a:r>
            <a:r>
              <a:rPr lang="en-US" dirty="0"/>
              <a:t>functional programming term </a:t>
            </a:r>
            <a:r>
              <a:rPr lang="en-US" b="0" dirty="0"/>
              <a:t>called a </a:t>
            </a:r>
            <a:r>
              <a:rPr lang="en-US" dirty="0"/>
              <a:t>"side effect</a:t>
            </a:r>
            <a:r>
              <a:rPr lang="en-US" dirty="0" smtClean="0"/>
              <a:t>".</a:t>
            </a:r>
          </a:p>
          <a:p>
            <a:r>
              <a:rPr lang="en-US" b="0" dirty="0"/>
              <a:t>Some </a:t>
            </a:r>
            <a:r>
              <a:rPr lang="en-US" dirty="0"/>
              <a:t>examples of side effects</a:t>
            </a:r>
            <a:r>
              <a:rPr lang="en-US" b="0" dirty="0"/>
              <a:t> are: </a:t>
            </a:r>
            <a:r>
              <a:rPr lang="en-US" dirty="0"/>
              <a:t>fetching data from API</a:t>
            </a:r>
            <a:r>
              <a:rPr lang="en-US" b="0" dirty="0"/>
              <a:t>, </a:t>
            </a:r>
            <a:r>
              <a:rPr lang="en-US" dirty="0"/>
              <a:t>directly updating the DOM</a:t>
            </a:r>
            <a:r>
              <a:rPr lang="en-US" b="0" dirty="0"/>
              <a:t>, and </a:t>
            </a:r>
            <a:r>
              <a:rPr lang="en-US" dirty="0"/>
              <a:t>timers</a:t>
            </a:r>
            <a:r>
              <a:rPr lang="en-US" b="0" dirty="0"/>
              <a:t>.</a:t>
            </a:r>
          </a:p>
          <a:p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194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 err="1"/>
              <a:t>useEffect</a:t>
            </a:r>
            <a:r>
              <a:rPr lang="en-US" dirty="0"/>
              <a:t> Hook </a:t>
            </a:r>
            <a:r>
              <a:rPr lang="en-US" b="0" dirty="0"/>
              <a:t>allows you to perform </a:t>
            </a:r>
            <a:r>
              <a:rPr lang="en-US" dirty="0"/>
              <a:t>side effects in </a:t>
            </a:r>
            <a:r>
              <a:rPr lang="en-US" dirty="0" smtClean="0"/>
              <a:t>your functional component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Sometimes</a:t>
            </a:r>
            <a:r>
              <a:rPr lang="en-US" b="0" dirty="0"/>
              <a:t>, we want to run some </a:t>
            </a:r>
            <a:r>
              <a:rPr lang="en-US" dirty="0"/>
              <a:t>additional code after React has updated the DOM</a:t>
            </a:r>
            <a:r>
              <a:rPr lang="en-US" b="0" dirty="0"/>
              <a:t>. </a:t>
            </a:r>
            <a:r>
              <a:rPr lang="en-US" dirty="0"/>
              <a:t>Network requests</a:t>
            </a:r>
            <a:r>
              <a:rPr lang="en-US" b="0" dirty="0"/>
              <a:t>, </a:t>
            </a:r>
            <a:r>
              <a:rPr lang="en-US" dirty="0"/>
              <a:t>manual DOM mutations</a:t>
            </a:r>
            <a:r>
              <a:rPr lang="en-US" b="0" dirty="0"/>
              <a:t>, and </a:t>
            </a:r>
            <a:r>
              <a:rPr lang="en-US" dirty="0"/>
              <a:t>logging</a:t>
            </a:r>
            <a:r>
              <a:rPr lang="en-US" b="0" dirty="0"/>
              <a:t> are common examples of </a:t>
            </a:r>
            <a:r>
              <a:rPr lang="en-US" b="0" dirty="0" smtClean="0"/>
              <a:t>effects.</a:t>
            </a:r>
          </a:p>
          <a:p>
            <a:r>
              <a:rPr lang="en-US" b="0" dirty="0" smtClean="0"/>
              <a:t>The </a:t>
            </a:r>
            <a:r>
              <a:rPr lang="en-US" b="0" dirty="0"/>
              <a:t>render method itself shouldn’t </a:t>
            </a:r>
            <a:r>
              <a:rPr lang="en-US" dirty="0"/>
              <a:t>cause side effects</a:t>
            </a:r>
            <a:r>
              <a:rPr lang="en-US" b="0" dirty="0"/>
              <a:t>. It would be too </a:t>
            </a:r>
            <a:r>
              <a:rPr lang="en-US" b="0" dirty="0" smtClean="0"/>
              <a:t>early.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106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side effects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Making a request to an </a:t>
            </a:r>
            <a:r>
              <a:rPr lang="en-US" dirty="0"/>
              <a:t>API</a:t>
            </a:r>
            <a:r>
              <a:rPr lang="en-US" b="0" dirty="0"/>
              <a:t> for data from a backend server</a:t>
            </a:r>
          </a:p>
          <a:p>
            <a:r>
              <a:rPr lang="en-US" b="0" dirty="0"/>
              <a:t>To interact </a:t>
            </a:r>
            <a:r>
              <a:rPr lang="en-US" dirty="0"/>
              <a:t>with browser APIs </a:t>
            </a:r>
            <a:r>
              <a:rPr lang="en-US" b="0" dirty="0"/>
              <a:t>(that is, to use </a:t>
            </a:r>
            <a:r>
              <a:rPr lang="en-US" dirty="0"/>
              <a:t>document</a:t>
            </a:r>
            <a:r>
              <a:rPr lang="en-US" b="0" dirty="0"/>
              <a:t> or </a:t>
            </a:r>
            <a:r>
              <a:rPr lang="en-US" dirty="0"/>
              <a:t>window</a:t>
            </a:r>
            <a:r>
              <a:rPr lang="en-US" b="0" dirty="0"/>
              <a:t> directly)</a:t>
            </a:r>
          </a:p>
          <a:p>
            <a:r>
              <a:rPr lang="en-US" b="0" dirty="0"/>
              <a:t>Using unpredictable timing functions like </a:t>
            </a:r>
            <a:r>
              <a:rPr lang="en-US" dirty="0" err="1"/>
              <a:t>setTimeout</a:t>
            </a:r>
            <a:r>
              <a:rPr lang="en-US" b="0" dirty="0"/>
              <a:t> or </a:t>
            </a:r>
            <a:r>
              <a:rPr lang="en-US" dirty="0" err="1"/>
              <a:t>setInterval</a:t>
            </a:r>
            <a:endParaRPr lang="en-US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8198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If you are familiar about with </a:t>
            </a:r>
            <a:r>
              <a:rPr lang="en-US" dirty="0" smtClean="0"/>
              <a:t>React Life Cycle Methods Of Class Components</a:t>
            </a:r>
            <a:r>
              <a:rPr lang="en-US" b="0" dirty="0" smtClean="0"/>
              <a:t>, you can compare </a:t>
            </a:r>
            <a:r>
              <a:rPr lang="en-US" dirty="0" err="1" smtClean="0"/>
              <a:t>useEffect</a:t>
            </a:r>
            <a:r>
              <a:rPr lang="en-US" b="0" dirty="0" smtClean="0"/>
              <a:t> Hook as </a:t>
            </a:r>
            <a:r>
              <a:rPr lang="en-US" dirty="0" err="1" smtClean="0"/>
              <a:t>componentDidMount</a:t>
            </a:r>
            <a:r>
              <a:rPr lang="en-US" b="0" dirty="0" smtClean="0"/>
              <a:t>, </a:t>
            </a:r>
            <a:r>
              <a:rPr lang="en-US" dirty="0" err="1" smtClean="0"/>
              <a:t>componentDidUpdate</a:t>
            </a:r>
            <a:r>
              <a:rPr lang="en-US" b="0" dirty="0" smtClean="0"/>
              <a:t> and </a:t>
            </a:r>
            <a:r>
              <a:rPr lang="en-US" dirty="0" err="1" smtClean="0"/>
              <a:t>componentWillUnmount</a:t>
            </a:r>
            <a:r>
              <a:rPr lang="en-US" b="0" dirty="0" smtClean="0"/>
              <a:t> combined.</a:t>
            </a:r>
          </a:p>
        </p:txBody>
      </p:sp>
    </p:spTree>
    <p:extLst>
      <p:ext uri="{BB962C8B-B14F-4D97-AF65-F5344CB8AC3E}">
        <p14:creationId xmlns:p14="http://schemas.microsoft.com/office/powerpoint/2010/main" val="15015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useEffect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First you have to import it from React.</a:t>
            </a:r>
          </a:p>
          <a:p>
            <a:r>
              <a:rPr lang="en-US" dirty="0" smtClean="0"/>
              <a:t>Import {</a:t>
            </a:r>
            <a:r>
              <a:rPr lang="en-US" dirty="0" err="1" smtClean="0"/>
              <a:t>useEffect</a:t>
            </a:r>
            <a:r>
              <a:rPr lang="en-US" dirty="0" smtClean="0"/>
              <a:t>} from ‘react’</a:t>
            </a:r>
          </a:p>
          <a:p>
            <a:r>
              <a:rPr lang="en-US" b="0" dirty="0" smtClean="0"/>
              <a:t>We have to place this </a:t>
            </a:r>
            <a:r>
              <a:rPr lang="en-US" dirty="0" err="1" smtClean="0"/>
              <a:t>useEffect</a:t>
            </a:r>
            <a:r>
              <a:rPr lang="en-US" dirty="0" smtClean="0"/>
              <a:t>()</a:t>
            </a:r>
            <a:r>
              <a:rPr lang="en-US" b="0" dirty="0" smtClean="0"/>
              <a:t> hook </a:t>
            </a:r>
            <a:r>
              <a:rPr lang="en-US" dirty="0" smtClean="0"/>
              <a:t>inside the function component.</a:t>
            </a:r>
          </a:p>
          <a:p>
            <a:r>
              <a:rPr lang="en-US" b="0" dirty="0" smtClean="0"/>
              <a:t>When we place </a:t>
            </a:r>
            <a:r>
              <a:rPr lang="en-US" dirty="0" err="1" smtClean="0"/>
              <a:t>useEffect</a:t>
            </a:r>
            <a:r>
              <a:rPr lang="en-US" dirty="0" smtClean="0"/>
              <a:t>() hook inside the </a:t>
            </a:r>
            <a:r>
              <a:rPr lang="en-US" dirty="0"/>
              <a:t>function </a:t>
            </a:r>
            <a:r>
              <a:rPr lang="en-US" dirty="0" smtClean="0"/>
              <a:t>component</a:t>
            </a:r>
            <a:r>
              <a:rPr lang="en-US" b="0" dirty="0" smtClean="0"/>
              <a:t> then we have the </a:t>
            </a:r>
            <a:r>
              <a:rPr lang="en-US" dirty="0" smtClean="0"/>
              <a:t>access of props and state easily.</a:t>
            </a:r>
          </a:p>
          <a:p>
            <a:r>
              <a:rPr lang="en-US" dirty="0" err="1" smtClean="0"/>
              <a:t>useEffect</a:t>
            </a:r>
            <a:r>
              <a:rPr lang="en-US" b="0" dirty="0" smtClean="0"/>
              <a:t> runs </a:t>
            </a:r>
            <a:r>
              <a:rPr lang="en-US" dirty="0" smtClean="0"/>
              <a:t>after first render </a:t>
            </a:r>
            <a:r>
              <a:rPr lang="en-US" b="0" dirty="0" smtClean="0"/>
              <a:t>and </a:t>
            </a:r>
            <a:r>
              <a:rPr lang="en-US" dirty="0" smtClean="0"/>
              <a:t>also after every render update.</a:t>
            </a:r>
          </a:p>
        </p:txBody>
      </p:sp>
    </p:spTree>
    <p:extLst>
      <p:ext uri="{BB962C8B-B14F-4D97-AF65-F5344CB8AC3E}">
        <p14:creationId xmlns:p14="http://schemas.microsoft.com/office/powerpoint/2010/main" val="10001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useEffect</a:t>
            </a:r>
            <a:r>
              <a:rPr lang="en-US" b="0" dirty="0"/>
              <a:t> accepts </a:t>
            </a:r>
            <a:r>
              <a:rPr lang="en-US" dirty="0"/>
              <a:t>two</a:t>
            </a:r>
            <a:r>
              <a:rPr lang="en-US" b="0" dirty="0"/>
              <a:t> arguments. The </a:t>
            </a:r>
            <a:r>
              <a:rPr lang="en-US" dirty="0"/>
              <a:t>second argument </a:t>
            </a:r>
            <a:r>
              <a:rPr lang="en-US" b="0" dirty="0"/>
              <a:t>is </a:t>
            </a:r>
            <a:r>
              <a:rPr lang="en-US" dirty="0"/>
              <a:t>optional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 err="1"/>
              <a:t>useEffect</a:t>
            </a:r>
            <a:r>
              <a:rPr lang="en-US" b="0" dirty="0"/>
              <a:t>(&lt;</a:t>
            </a:r>
            <a:r>
              <a:rPr lang="en-US" dirty="0"/>
              <a:t>function</a:t>
            </a:r>
            <a:r>
              <a:rPr lang="en-US" b="0" dirty="0"/>
              <a:t>&gt;, &lt;</a:t>
            </a:r>
            <a:r>
              <a:rPr lang="en-US" dirty="0"/>
              <a:t>dependency</a:t>
            </a:r>
            <a:r>
              <a:rPr lang="en-US" b="0" dirty="0" smtClean="0"/>
              <a:t>&gt;)</a:t>
            </a:r>
          </a:p>
          <a:p>
            <a:r>
              <a:rPr lang="en-US" b="0" dirty="0" smtClean="0"/>
              <a:t>The function inside </a:t>
            </a:r>
            <a:r>
              <a:rPr lang="en-US" dirty="0" err="1" smtClean="0"/>
              <a:t>useEffect</a:t>
            </a:r>
            <a:r>
              <a:rPr lang="en-US" dirty="0" smtClean="0"/>
              <a:t>() </a:t>
            </a:r>
            <a:r>
              <a:rPr lang="en-US" b="0" dirty="0" smtClean="0"/>
              <a:t>will run after </a:t>
            </a:r>
            <a:r>
              <a:rPr lang="en-US" dirty="0" smtClean="0"/>
              <a:t>every render </a:t>
            </a:r>
            <a:r>
              <a:rPr lang="en-US" b="0" dirty="0" smtClean="0"/>
              <a:t>is committed.</a:t>
            </a:r>
          </a:p>
          <a:p>
            <a:r>
              <a:rPr lang="en-US" b="0" dirty="0" smtClean="0"/>
              <a:t>Second argument of </a:t>
            </a:r>
            <a:r>
              <a:rPr lang="en-US" dirty="0" err="1" smtClean="0"/>
              <a:t>useEffect</a:t>
            </a:r>
            <a:r>
              <a:rPr lang="en-US" b="0" dirty="0" smtClean="0"/>
              <a:t> is the </a:t>
            </a:r>
            <a:r>
              <a:rPr lang="en-US" dirty="0" smtClean="0"/>
              <a:t>array of values which depends on effects</a:t>
            </a:r>
            <a:r>
              <a:rPr lang="en-US" b="0" dirty="0" smtClean="0"/>
              <a:t>.</a:t>
            </a:r>
          </a:p>
          <a:p>
            <a:r>
              <a:rPr lang="en-US" dirty="0" smtClean="0"/>
              <a:t>Important Note</a:t>
            </a:r>
            <a:r>
              <a:rPr lang="en-US" b="0" dirty="0" smtClean="0"/>
              <a:t>: you can call </a:t>
            </a:r>
            <a:r>
              <a:rPr lang="en-US" dirty="0" err="1" smtClean="0"/>
              <a:t>useEffect</a:t>
            </a:r>
            <a:r>
              <a:rPr lang="en-US" b="0" dirty="0" smtClean="0"/>
              <a:t> hook </a:t>
            </a:r>
            <a:r>
              <a:rPr lang="en-US" dirty="0" smtClean="0"/>
              <a:t>as many times as you need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38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Words>330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Blue atom design template</vt:lpstr>
      <vt:lpstr>useEffect Hook</vt:lpstr>
      <vt:lpstr>useEffect Hook</vt:lpstr>
      <vt:lpstr>useEffect Hook</vt:lpstr>
      <vt:lpstr>Common side effects include:</vt:lpstr>
      <vt:lpstr>useEffect Hook</vt:lpstr>
      <vt:lpstr>How To Use useEffect Hook</vt:lpstr>
      <vt:lpstr>useEffect Hook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433</cp:revision>
  <dcterms:created xsi:type="dcterms:W3CDTF">2022-07-05T09:44:09Z</dcterms:created>
  <dcterms:modified xsi:type="dcterms:W3CDTF">2022-08-13T23:11:24Z</dcterms:modified>
</cp:coreProperties>
</file>