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4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51576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dirty="0" smtClean="0"/>
              <a:t>Conditionally</a:t>
            </a:r>
            <a:br>
              <a:rPr lang="en-US" sz="8800" dirty="0" smtClean="0"/>
            </a:br>
            <a:r>
              <a:rPr lang="en-US" sz="8800" dirty="0" smtClean="0"/>
              <a:t>Run </a:t>
            </a:r>
            <a:r>
              <a:rPr lang="en-US" sz="8800" dirty="0" err="1" smtClean="0"/>
              <a:t>useEffect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PART-40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 err="1"/>
              <a:t>useEffect</a:t>
            </a:r>
            <a:r>
              <a:rPr lang="en-US" b="0" dirty="0"/>
              <a:t> Hook allows you to </a:t>
            </a:r>
            <a:r>
              <a:rPr lang="en-US" dirty="0"/>
              <a:t>perform side effects </a:t>
            </a:r>
            <a:r>
              <a:rPr lang="en-US" b="0" dirty="0"/>
              <a:t>in your </a:t>
            </a:r>
            <a:r>
              <a:rPr lang="en-US" dirty="0"/>
              <a:t>functional component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Some examples of side effects are</a:t>
            </a:r>
            <a:r>
              <a:rPr lang="en-US" dirty="0"/>
              <a:t>: </a:t>
            </a:r>
            <a:r>
              <a:rPr lang="en-US" dirty="0" smtClean="0"/>
              <a:t>fetching data from API, directly updating the DOM, and timers.</a:t>
            </a:r>
          </a:p>
          <a:p>
            <a:r>
              <a:rPr lang="en-US" dirty="0" err="1" smtClean="0"/>
              <a:t>useEffect</a:t>
            </a:r>
            <a:r>
              <a:rPr lang="en-US" b="0" dirty="0" smtClean="0"/>
              <a:t> runs </a:t>
            </a:r>
            <a:r>
              <a:rPr lang="en-US" dirty="0" smtClean="0"/>
              <a:t>after first render </a:t>
            </a:r>
            <a:r>
              <a:rPr lang="en-US" b="0" dirty="0" smtClean="0"/>
              <a:t>and </a:t>
            </a:r>
            <a:r>
              <a:rPr lang="en-US" dirty="0" smtClean="0"/>
              <a:t>also after every render update.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3378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useEffect</a:t>
            </a:r>
            <a:r>
              <a:rPr lang="en-US" b="0" dirty="0"/>
              <a:t> accepts </a:t>
            </a:r>
            <a:r>
              <a:rPr lang="en-US" dirty="0"/>
              <a:t>two</a:t>
            </a:r>
            <a:r>
              <a:rPr lang="en-US" b="0" dirty="0"/>
              <a:t> arguments. The </a:t>
            </a:r>
            <a:r>
              <a:rPr lang="en-US" dirty="0"/>
              <a:t>second argument </a:t>
            </a:r>
            <a:r>
              <a:rPr lang="en-US" b="0" dirty="0"/>
              <a:t>is </a:t>
            </a:r>
            <a:r>
              <a:rPr lang="en-US" dirty="0"/>
              <a:t>optional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 err="1"/>
              <a:t>useEffect</a:t>
            </a:r>
            <a:r>
              <a:rPr lang="en-US" b="0" dirty="0"/>
              <a:t>(&lt;</a:t>
            </a:r>
            <a:r>
              <a:rPr lang="en-US" dirty="0"/>
              <a:t>function</a:t>
            </a:r>
            <a:r>
              <a:rPr lang="en-US" b="0" dirty="0"/>
              <a:t>&gt;, &lt;</a:t>
            </a:r>
            <a:r>
              <a:rPr lang="en-US" dirty="0"/>
              <a:t>dependency</a:t>
            </a:r>
            <a:r>
              <a:rPr lang="en-US" b="0" dirty="0" smtClean="0"/>
              <a:t>&gt;)</a:t>
            </a:r>
          </a:p>
          <a:p>
            <a:r>
              <a:rPr lang="en-US" b="0" dirty="0" smtClean="0"/>
              <a:t>The function inside </a:t>
            </a:r>
            <a:r>
              <a:rPr lang="en-US" dirty="0" err="1" smtClean="0"/>
              <a:t>useEffect</a:t>
            </a:r>
            <a:r>
              <a:rPr lang="en-US" dirty="0" smtClean="0"/>
              <a:t>() </a:t>
            </a:r>
            <a:r>
              <a:rPr lang="en-US" b="0" dirty="0" smtClean="0"/>
              <a:t>will run after </a:t>
            </a:r>
            <a:r>
              <a:rPr lang="en-US" dirty="0" smtClean="0"/>
              <a:t>every render </a:t>
            </a:r>
            <a:r>
              <a:rPr lang="en-US" b="0" dirty="0" smtClean="0"/>
              <a:t>is committed.</a:t>
            </a:r>
          </a:p>
          <a:p>
            <a:r>
              <a:rPr lang="en-US" b="0" dirty="0" smtClean="0"/>
              <a:t>Second argument of </a:t>
            </a:r>
            <a:r>
              <a:rPr lang="en-US" dirty="0" err="1" smtClean="0"/>
              <a:t>useEffect</a:t>
            </a:r>
            <a:r>
              <a:rPr lang="en-US" b="0" dirty="0" smtClean="0"/>
              <a:t> is the </a:t>
            </a:r>
            <a:r>
              <a:rPr lang="en-US" dirty="0" smtClean="0"/>
              <a:t>array of values which depends on effects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Important Note</a:t>
            </a:r>
            <a:r>
              <a:rPr lang="en-US" b="0" dirty="0" smtClean="0"/>
              <a:t>: you can call </a:t>
            </a:r>
            <a:r>
              <a:rPr lang="en-US" dirty="0" err="1" smtClean="0"/>
              <a:t>useEffect</a:t>
            </a:r>
            <a:r>
              <a:rPr lang="en-US" b="0" dirty="0" smtClean="0"/>
              <a:t> hook </a:t>
            </a:r>
            <a:r>
              <a:rPr lang="en-US" dirty="0" smtClean="0"/>
              <a:t>as many times as you need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384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</TotalTime>
  <Words>118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Blue atom design template</vt:lpstr>
      <vt:lpstr>Conditionally Run useEffect</vt:lpstr>
      <vt:lpstr>useEffect Hook</vt:lpstr>
      <vt:lpstr>useEffect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440</cp:revision>
  <dcterms:created xsi:type="dcterms:W3CDTF">2022-07-05T09:44:09Z</dcterms:created>
  <dcterms:modified xsi:type="dcterms:W3CDTF">2022-08-16T00:18:37Z</dcterms:modified>
</cp:coreProperties>
</file>