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51576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err="1" smtClean="0"/>
              <a:t>useContext</a:t>
            </a:r>
            <a:r>
              <a:rPr lang="en-US" sz="9600" dirty="0" smtClean="0"/>
              <a:t> Hook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PART-41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13014" y="1776556"/>
            <a:ext cx="4376056" cy="94052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APP Component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39339" y="4177953"/>
            <a:ext cx="1123406" cy="94052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878973" y="2879283"/>
            <a:ext cx="444137" cy="1136468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5828" y="1985209"/>
            <a:ext cx="23487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Name = Adil</a:t>
            </a:r>
            <a:endParaRPr lang="en-US" sz="28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23110" y="3185907"/>
            <a:ext cx="12266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Props 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0845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174271" y="1515299"/>
            <a:ext cx="4376056" cy="94052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APP Component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596" y="3295137"/>
            <a:ext cx="1123406" cy="69447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153293" y="2578837"/>
            <a:ext cx="444137" cy="62703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13658" y="4879001"/>
            <a:ext cx="1123406" cy="764153"/>
          </a:xfrm>
          <a:prstGeom prst="roundRect">
            <a:avLst/>
          </a:prstGeom>
          <a:solidFill>
            <a:srgbClr val="6EF84E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153293" y="4078878"/>
            <a:ext cx="444137" cy="710858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67897" y="1723952"/>
            <a:ext cx="23487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Name = Adil</a:t>
            </a:r>
            <a:endParaRPr lang="en-US" sz="28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597430" y="2588833"/>
            <a:ext cx="12266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Props </a:t>
            </a:r>
            <a:endParaRPr lang="en-US" sz="28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688870" y="4133388"/>
            <a:ext cx="12266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Props </a:t>
            </a:r>
            <a:endParaRPr lang="en-US" sz="2800" b="1" dirty="0" smtClean="0"/>
          </a:p>
        </p:txBody>
      </p:sp>
      <p:sp>
        <p:nvSpPr>
          <p:cNvPr id="17" name="Down Arrow 16"/>
          <p:cNvSpPr/>
          <p:nvPr/>
        </p:nvSpPr>
        <p:spPr>
          <a:xfrm rot="16200000">
            <a:off x="4082140" y="4905647"/>
            <a:ext cx="444137" cy="71085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9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/>
      <p:bldP spid="15" grpId="0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370213" y="1016725"/>
            <a:ext cx="4376056" cy="94052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APP Component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96538" y="2796563"/>
            <a:ext cx="1123406" cy="69447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349235" y="2080263"/>
            <a:ext cx="444137" cy="62703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349235" y="3580304"/>
            <a:ext cx="444137" cy="57773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63839" y="1225378"/>
            <a:ext cx="23487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Name = Adil</a:t>
            </a:r>
            <a:endParaRPr lang="en-US" sz="28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793372" y="2090259"/>
            <a:ext cx="12266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Props </a:t>
            </a:r>
            <a:endParaRPr lang="en-US" sz="28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884812" y="3634814"/>
            <a:ext cx="12266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Props </a:t>
            </a:r>
            <a:endParaRPr lang="en-US" sz="2800" b="1" dirty="0" smtClean="0"/>
          </a:p>
        </p:txBody>
      </p:sp>
      <p:sp>
        <p:nvSpPr>
          <p:cNvPr id="16" name="Down Arrow 15"/>
          <p:cNvSpPr/>
          <p:nvPr/>
        </p:nvSpPr>
        <p:spPr>
          <a:xfrm rot="16200000">
            <a:off x="4280512" y="5606004"/>
            <a:ext cx="444137" cy="71085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09600" y="5665357"/>
            <a:ext cx="1123406" cy="592155"/>
          </a:xfrm>
          <a:prstGeom prst="roundRect">
            <a:avLst/>
          </a:prstGeom>
          <a:solidFill>
            <a:srgbClr val="6EF84E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09600" y="4222315"/>
            <a:ext cx="1123406" cy="69447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349235" y="5002209"/>
            <a:ext cx="444137" cy="57773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6252" y="4981072"/>
            <a:ext cx="12266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Props </a:t>
            </a:r>
            <a:endParaRPr lang="en-US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64118" y="5504292"/>
            <a:ext cx="2900153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useContext</a:t>
            </a:r>
            <a:endParaRPr lang="en-US" sz="4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55687" y="3108413"/>
            <a:ext cx="2856872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Prop Drilling</a:t>
            </a:r>
            <a:endParaRPr lang="en-US" sz="4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3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/>
              <a:t>Context</a:t>
            </a:r>
            <a:r>
              <a:rPr lang="en-US" b="0" dirty="0"/>
              <a:t> is a way to </a:t>
            </a:r>
            <a:r>
              <a:rPr lang="en-US" dirty="0"/>
              <a:t>manage state globally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It can be used together with the </a:t>
            </a:r>
            <a:r>
              <a:rPr lang="en-US" dirty="0" err="1"/>
              <a:t>useState</a:t>
            </a:r>
            <a:r>
              <a:rPr lang="en-US" b="0" dirty="0"/>
              <a:t> Hook to share state between deeply nested components more easily than with </a:t>
            </a:r>
            <a:r>
              <a:rPr lang="en-US" dirty="0" err="1"/>
              <a:t>useState</a:t>
            </a:r>
            <a:r>
              <a:rPr lang="en-US" b="0" dirty="0"/>
              <a:t> alone.</a:t>
            </a:r>
          </a:p>
        </p:txBody>
      </p:sp>
    </p:spTree>
    <p:extLst>
      <p:ext uri="{BB962C8B-B14F-4D97-AF65-F5344CB8AC3E}">
        <p14:creationId xmlns:p14="http://schemas.microsoft.com/office/powerpoint/2010/main" val="237639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State should be held by the highest parent component in the stack that requires access to the state.</a:t>
            </a:r>
          </a:p>
          <a:p>
            <a:r>
              <a:rPr lang="en-US" b="0" dirty="0"/>
              <a:t>To do this without Context, we will need to pass the state as "props" through each nested component. This is called </a:t>
            </a:r>
            <a:r>
              <a:rPr lang="en-US" dirty="0"/>
              <a:t>"prop drilling"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7066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4" y="338018"/>
            <a:ext cx="619179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Component1()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[user,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setUser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(“Adil");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return (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&lt;&gt;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&lt;h1&gt;{`Hello ${user}!`}&lt;/h1&gt;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&lt;Component2 user={user} /&gt;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&lt;/&gt;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0172" y="338018"/>
            <a:ext cx="6191794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Component2({ user })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return (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&lt;&gt;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&lt;h1&gt;Component 2&lt;/h1&gt;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&lt;Component3 user={user} /&gt;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&lt;/&gt;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3058" y="3811012"/>
            <a:ext cx="6191794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Component3({ user })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return (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&lt;&gt;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&lt;h1&gt;Component 3&lt;/h1&gt;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&lt;Component4 user={user} /&gt;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&lt;/&gt;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93086" y="195943"/>
            <a:ext cx="1358537" cy="809897"/>
          </a:xfrm>
          <a:prstGeom prst="ellips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36377" y="3692595"/>
            <a:ext cx="1358537" cy="809897"/>
          </a:xfrm>
          <a:prstGeom prst="ellips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3198</TotalTime>
  <Words>237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Mongolian Baiti</vt:lpstr>
      <vt:lpstr>Blue atom design template</vt:lpstr>
      <vt:lpstr>useContext Hook</vt:lpstr>
      <vt:lpstr>Humble Request</vt:lpstr>
      <vt:lpstr>PowerPoint Presentation</vt:lpstr>
      <vt:lpstr>PowerPoint Presentation</vt:lpstr>
      <vt:lpstr>PowerPoint Presentation</vt:lpstr>
      <vt:lpstr>React Context</vt:lpstr>
      <vt:lpstr>The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456</cp:revision>
  <dcterms:created xsi:type="dcterms:W3CDTF">2022-07-05T09:44:09Z</dcterms:created>
  <dcterms:modified xsi:type="dcterms:W3CDTF">2022-08-17T00:08:07Z</dcterms:modified>
</cp:coreProperties>
</file>