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7" r:id="rId2"/>
    <p:sldId id="264" r:id="rId3"/>
    <p:sldId id="265" r:id="rId4"/>
    <p:sldId id="278" r:id="rId5"/>
    <p:sldId id="280" r:id="rId6"/>
    <p:sldId id="279" r:id="rId7"/>
    <p:sldId id="273" r:id="rId8"/>
    <p:sldId id="275" r:id="rId9"/>
    <p:sldId id="276" r:id="rId10"/>
    <p:sldId id="274" r:id="rId11"/>
    <p:sldId id="266"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EF84E"/>
    <a:srgbClr val="F0BB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9E2191-95F8-44AD-ADFF-CAADD13B3C88}" type="datetimeFigureOut">
              <a:rPr lang="en-US" smtClean="0"/>
              <a:t>8/22/2022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D64B85-F7DF-4830-85A1-7A607170F1CA}" type="slidenum">
              <a:rPr lang="en-US" smtClean="0"/>
              <a:t>‹#›</a:t>
            </a:fld>
            <a:endParaRPr lang="en-US"/>
          </a:p>
        </p:txBody>
      </p:sp>
    </p:spTree>
    <p:extLst>
      <p:ext uri="{BB962C8B-B14F-4D97-AF65-F5344CB8AC3E}">
        <p14:creationId xmlns:p14="http://schemas.microsoft.com/office/powerpoint/2010/main" val="2211169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a:t>
            </a:fld>
            <a:endParaRPr lang="en-US" dirty="0"/>
          </a:p>
        </p:txBody>
      </p:sp>
    </p:spTree>
    <p:extLst>
      <p:ext uri="{BB962C8B-B14F-4D97-AF65-F5344CB8AC3E}">
        <p14:creationId xmlns:p14="http://schemas.microsoft.com/office/powerpoint/2010/main" val="35442355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491" y="1828800"/>
            <a:ext cx="8231744" cy="2895600"/>
          </a:xfrm>
        </p:spPr>
        <p:txBody>
          <a:bodyPr anchor="b">
            <a:normAutofit/>
          </a:bodyPr>
          <a:lstStyle>
            <a:lvl1pPr>
              <a:lnSpc>
                <a:spcPct val="80000"/>
              </a:lnSpc>
              <a:defRPr sz="6600" b="1" cap="none" spc="0">
                <a:ln w="9525">
                  <a:noFill/>
                  <a:prstDash val="solid"/>
                </a:ln>
                <a:solidFill>
                  <a:schemeClr val="tx1"/>
                </a:solidFill>
                <a:effectLst/>
              </a:defRPr>
            </a:lvl1pPr>
          </a:lstStyle>
          <a:p>
            <a:r>
              <a:rPr lang="en-US" smtClean="0"/>
              <a:t>Click to edit Master title style</a:t>
            </a:r>
            <a:endParaRPr dirty="0"/>
          </a:p>
        </p:txBody>
      </p:sp>
      <p:sp>
        <p:nvSpPr>
          <p:cNvPr id="3" name="Subtitle 2"/>
          <p:cNvSpPr>
            <a:spLocks noGrp="1"/>
          </p:cNvSpPr>
          <p:nvPr>
            <p:ph type="subTitle" idx="1"/>
          </p:nvPr>
        </p:nvSpPr>
        <p:spPr>
          <a:xfrm>
            <a:off x="1065490" y="4800600"/>
            <a:ext cx="8231744" cy="1219200"/>
          </a:xfrm>
        </p:spPr>
        <p:txBody>
          <a:bodyPr>
            <a:normAutofit/>
          </a:bodyPr>
          <a:lstStyle>
            <a:lvl1pPr marL="0" indent="0" algn="l">
              <a:spcBef>
                <a:spcPts val="0"/>
              </a:spcBef>
              <a:buNone/>
              <a:defRPr sz="2000" b="1"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7" name="Date Placeholder 6"/>
          <p:cNvSpPr>
            <a:spLocks noGrp="1"/>
          </p:cNvSpPr>
          <p:nvPr>
            <p:ph type="dt" sz="half" idx="10"/>
          </p:nvPr>
        </p:nvSpPr>
        <p:spPr/>
        <p:txBody>
          <a:bodyPr/>
          <a:lstStyle>
            <a:lvl1pPr>
              <a:defRPr sz="1100"/>
            </a:lvl1pPr>
          </a:lstStyle>
          <a:p>
            <a:fld id="{4D822049-9203-4B35-9249-2E13FC8180B6}" type="datetimeFigureOut">
              <a:rPr lang="en-US" smtClean="0"/>
              <a:t>8/22/2022</a:t>
            </a:fld>
            <a:endParaRPr lang="en-US"/>
          </a:p>
        </p:txBody>
      </p:sp>
      <p:sp>
        <p:nvSpPr>
          <p:cNvPr id="8" name="Footer Placeholder 7"/>
          <p:cNvSpPr>
            <a:spLocks noGrp="1"/>
          </p:cNvSpPr>
          <p:nvPr>
            <p:ph type="ftr" sz="quarter" idx="11"/>
          </p:nvPr>
        </p:nvSpPr>
        <p:spPr/>
        <p:txBody>
          <a:bodyPr/>
          <a:lstStyle>
            <a:lvl1pPr>
              <a:defRPr sz="1100"/>
            </a:lvl1pPr>
          </a:lstStyle>
          <a:p>
            <a:endParaRPr lang="en-US"/>
          </a:p>
        </p:txBody>
      </p:sp>
      <p:sp>
        <p:nvSpPr>
          <p:cNvPr id="9" name="Slide Number Placeholder 8"/>
          <p:cNvSpPr>
            <a:spLocks noGrp="1"/>
          </p:cNvSpPr>
          <p:nvPr>
            <p:ph type="sldNum" sz="quarter" idx="12"/>
          </p:nvPr>
        </p:nvSpPr>
        <p:spPr/>
        <p:txBody>
          <a:bodyPr/>
          <a:lstStyle>
            <a:lvl1pPr>
              <a:defRPr sz="1100"/>
            </a:lvl1pPr>
          </a:lstStyle>
          <a:p>
            <a:fld id="{180468F9-A88F-4328-A20D-D9B0772B893A}" type="slidenum">
              <a:rPr lang="en-US" smtClean="0"/>
              <a:t>‹#›</a:t>
            </a:fld>
            <a:endParaRPr lang="en-US"/>
          </a:p>
        </p:txBody>
      </p:sp>
    </p:spTree>
    <p:extLst>
      <p:ext uri="{BB962C8B-B14F-4D97-AF65-F5344CB8AC3E}">
        <p14:creationId xmlns:p14="http://schemas.microsoft.com/office/powerpoint/2010/main" val="2224057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4D822049-9203-4B35-9249-2E13FC8180B6}" type="datetimeFigureOut">
              <a:rPr lang="en-US" smtClean="0"/>
              <a:t>8/22/2022</a:t>
            </a:fld>
            <a:endParaRPr lang="en-US"/>
          </a:p>
        </p:txBody>
      </p:sp>
      <p:sp>
        <p:nvSpPr>
          <p:cNvPr id="6" name="Slide Number Placeholder 5"/>
          <p:cNvSpPr>
            <a:spLocks noGrp="1"/>
          </p:cNvSpPr>
          <p:nvPr>
            <p:ph type="sldNum" sz="quarter" idx="12"/>
          </p:nvPr>
        </p:nvSpPr>
        <p:spPr/>
        <p:txBody>
          <a:bodyPr/>
          <a:lstStyle/>
          <a:p>
            <a:fld id="{180468F9-A88F-4328-A20D-D9B0772B893A}" type="slidenum">
              <a:rPr lang="en-US" smtClean="0"/>
              <a:t>‹#›</a:t>
            </a:fld>
            <a:endParaRPr lang="en-US"/>
          </a:p>
        </p:txBody>
      </p:sp>
    </p:spTree>
    <p:extLst>
      <p:ext uri="{BB962C8B-B14F-4D97-AF65-F5344CB8AC3E}">
        <p14:creationId xmlns:p14="http://schemas.microsoft.com/office/powerpoint/2010/main" val="1852270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794" y="381001"/>
            <a:ext cx="1524398" cy="5638800"/>
          </a:xfrm>
        </p:spPr>
        <p:txBody>
          <a:bodyPr vert="eaVert"/>
          <a:lstStyle/>
          <a:p>
            <a:r>
              <a:rPr lang="en-US" smtClean="0"/>
              <a:t>Click to edit Master title style</a:t>
            </a:r>
            <a:endParaRPr dirty="0"/>
          </a:p>
        </p:txBody>
      </p:sp>
      <p:sp>
        <p:nvSpPr>
          <p:cNvPr id="3" name="Vertical Text Placeholder 2"/>
          <p:cNvSpPr>
            <a:spLocks noGrp="1"/>
          </p:cNvSpPr>
          <p:nvPr>
            <p:ph type="body" orient="vert" idx="1"/>
          </p:nvPr>
        </p:nvSpPr>
        <p:spPr>
          <a:xfrm>
            <a:off x="1522809" y="381001"/>
            <a:ext cx="7393324"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4D822049-9203-4B35-9249-2E13FC8180B6}" type="datetimeFigureOut">
              <a:rPr lang="en-US" smtClean="0"/>
              <a:t>8/22/2022</a:t>
            </a:fld>
            <a:endParaRPr lang="en-US"/>
          </a:p>
        </p:txBody>
      </p:sp>
      <p:sp>
        <p:nvSpPr>
          <p:cNvPr id="6" name="Slide Number Placeholder 5"/>
          <p:cNvSpPr>
            <a:spLocks noGrp="1"/>
          </p:cNvSpPr>
          <p:nvPr>
            <p:ph type="sldNum" sz="quarter" idx="12"/>
          </p:nvPr>
        </p:nvSpPr>
        <p:spPr/>
        <p:txBody>
          <a:bodyPr/>
          <a:lstStyle/>
          <a:p>
            <a:fld id="{180468F9-A88F-4328-A20D-D9B0772B893A}" type="slidenum">
              <a:rPr lang="en-US" smtClean="0"/>
              <a:t>‹#›</a:t>
            </a:fld>
            <a:endParaRPr lang="en-US"/>
          </a:p>
        </p:txBody>
      </p:sp>
    </p:spTree>
    <p:extLst>
      <p:ext uri="{BB962C8B-B14F-4D97-AF65-F5344CB8AC3E}">
        <p14:creationId xmlns:p14="http://schemas.microsoft.com/office/powerpoint/2010/main" val="1775229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400" b="1">
                <a:solidFill>
                  <a:schemeClr val="tx1">
                    <a:lumMod val="85000"/>
                  </a:schemeClr>
                </a:solidFill>
              </a:defRPr>
            </a:lvl1pPr>
          </a:lstStyle>
          <a:p>
            <a:r>
              <a:rPr lang="en-US" dirty="0" smtClean="0"/>
              <a:t>Click to edit Master title style</a:t>
            </a:r>
            <a:endParaRPr dirty="0"/>
          </a:p>
        </p:txBody>
      </p:sp>
      <p:sp>
        <p:nvSpPr>
          <p:cNvPr id="3" name="Content Placeholder 2"/>
          <p:cNvSpPr>
            <a:spLocks noGrp="1"/>
          </p:cNvSpPr>
          <p:nvPr>
            <p:ph idx="1"/>
          </p:nvPr>
        </p:nvSpPr>
        <p:spPr/>
        <p:txBody>
          <a:bodyPr>
            <a:normAutofit/>
          </a:bodyPr>
          <a:lstStyle>
            <a:lvl1pPr>
              <a:defRPr sz="2400" b="1"/>
            </a:lvl1pPr>
            <a:lvl2pPr>
              <a:defRPr sz="2400" b="1"/>
            </a:lvl2pPr>
            <a:lvl3pPr>
              <a:defRPr sz="2400" b="1"/>
            </a:lvl3pPr>
            <a:lvl4pPr>
              <a:defRPr sz="2400" b="1"/>
            </a:lvl4pPr>
            <a:lvl5pPr>
              <a:defRPr sz="2400" b="1"/>
            </a:lvl5pPr>
            <a:lvl6pPr>
              <a:defRPr/>
            </a:lvl6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4D822049-9203-4B35-9249-2E13FC8180B6}" type="datetimeFigureOut">
              <a:rPr lang="en-US" smtClean="0"/>
              <a:t>8/22/2022</a:t>
            </a:fld>
            <a:endParaRPr lang="en-US"/>
          </a:p>
        </p:txBody>
      </p:sp>
      <p:sp>
        <p:nvSpPr>
          <p:cNvPr id="6" name="Slide Number Placeholder 5"/>
          <p:cNvSpPr>
            <a:spLocks noGrp="1"/>
          </p:cNvSpPr>
          <p:nvPr>
            <p:ph type="sldNum" sz="quarter" idx="12"/>
          </p:nvPr>
        </p:nvSpPr>
        <p:spPr/>
        <p:txBody>
          <a:bodyPr/>
          <a:lstStyle/>
          <a:p>
            <a:fld id="{180468F9-A88F-4328-A20D-D9B0772B893A}" type="slidenum">
              <a:rPr lang="en-US" smtClean="0"/>
              <a:t>‹#›</a:t>
            </a:fld>
            <a:endParaRPr lang="en-US"/>
          </a:p>
        </p:txBody>
      </p:sp>
      <p:pic>
        <p:nvPicPr>
          <p:cNvPr id="8" name="Picture 7" descr="Azmi ŞAHİN | Senior Software Developer | Scientist | Instructor"/>
          <p:cNvPicPr>
            <a:picLocks noChangeAspect="1"/>
          </p:cNvPicPr>
          <p:nvPr/>
        </p:nvPicPr>
        <p:blipFill rotWithShape="1">
          <a:blip r:embed="rId2">
            <a:extLst>
              <a:ext uri="{28A0092B-C50C-407E-A947-70E740481C1C}">
                <a14:useLocalDpi xmlns:a14="http://schemas.microsoft.com/office/drawing/2010/main" val="0"/>
              </a:ext>
            </a:extLst>
          </a:blip>
          <a:srcRect t="7692" b="30769"/>
          <a:stretch/>
        </p:blipFill>
        <p:spPr>
          <a:xfrm>
            <a:off x="10059432" y="241481"/>
            <a:ext cx="1857861" cy="1143001"/>
          </a:xfrm>
          <a:prstGeom prst="rect">
            <a:avLst/>
          </a:prstGeom>
        </p:spPr>
      </p:pic>
      <p:sp>
        <p:nvSpPr>
          <p:cNvPr id="9" name="TextBox 8"/>
          <p:cNvSpPr txBox="1"/>
          <p:nvPr/>
        </p:nvSpPr>
        <p:spPr>
          <a:xfrm>
            <a:off x="10506374" y="1384481"/>
            <a:ext cx="963976" cy="400110"/>
          </a:xfrm>
          <a:prstGeom prst="rect">
            <a:avLst/>
          </a:prstGeom>
          <a:noFill/>
          <a:ln>
            <a:noFill/>
          </a:ln>
        </p:spPr>
        <p:txBody>
          <a:bodyPr wrap="none" rtlCol="0" anchor="ctr" anchorCtr="1">
            <a:spAutoFit/>
          </a:bodyPr>
          <a:lstStyle/>
          <a:p>
            <a:r>
              <a:rPr lang="en-US" sz="2000" b="1" i="1" dirty="0" smtClean="0"/>
              <a:t>REACT</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06992" y="5045278"/>
            <a:ext cx="2555670" cy="1660322"/>
          </a:xfrm>
          <a:prstGeom prst="rect">
            <a:avLst/>
          </a:prstGeom>
        </p:spPr>
      </p:pic>
    </p:spTree>
    <p:extLst>
      <p:ext uri="{BB962C8B-B14F-4D97-AF65-F5344CB8AC3E}">
        <p14:creationId xmlns:p14="http://schemas.microsoft.com/office/powerpoint/2010/main" val="1698119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59891" y="2514600"/>
            <a:ext cx="8694663" cy="2819400"/>
          </a:xfrm>
        </p:spPr>
        <p:txBody>
          <a:bodyPr anchor="b">
            <a:normAutofit/>
          </a:bodyPr>
          <a:lstStyle>
            <a:lvl1pPr algn="l">
              <a:lnSpc>
                <a:spcPct val="80000"/>
              </a:lnSpc>
              <a:defRPr sz="4800" b="0" cap="none" baseline="0">
                <a:effectLst/>
              </a:defRPr>
            </a:lvl1pPr>
          </a:lstStyle>
          <a:p>
            <a:r>
              <a:rPr lang="en-US" smtClean="0"/>
              <a:t>Click to edit Master title style</a:t>
            </a:r>
            <a:endParaRPr dirty="0"/>
          </a:p>
        </p:txBody>
      </p:sp>
      <p:sp>
        <p:nvSpPr>
          <p:cNvPr id="3" name="Text Placeholder 2"/>
          <p:cNvSpPr>
            <a:spLocks noGrp="1"/>
          </p:cNvSpPr>
          <p:nvPr>
            <p:ph type="body" idx="1"/>
          </p:nvPr>
        </p:nvSpPr>
        <p:spPr>
          <a:xfrm>
            <a:off x="1065491" y="5410201"/>
            <a:ext cx="8689596"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4D822049-9203-4B35-9249-2E13FC8180B6}" type="datetimeFigureOut">
              <a:rPr lang="en-US" smtClean="0"/>
              <a:t>8/22/2022</a:t>
            </a:fld>
            <a:endParaRPr lang="en-US"/>
          </a:p>
        </p:txBody>
      </p:sp>
      <p:sp>
        <p:nvSpPr>
          <p:cNvPr id="6" name="Slide Number Placeholder 5"/>
          <p:cNvSpPr>
            <a:spLocks noGrp="1"/>
          </p:cNvSpPr>
          <p:nvPr>
            <p:ph type="sldNum" sz="quarter" idx="12"/>
          </p:nvPr>
        </p:nvSpPr>
        <p:spPr/>
        <p:txBody>
          <a:bodyPr/>
          <a:lstStyle/>
          <a:p>
            <a:fld id="{180468F9-A88F-4328-A20D-D9B0772B893A}" type="slidenum">
              <a:rPr lang="en-US" smtClean="0"/>
              <a:t>‹#›</a:t>
            </a:fld>
            <a:endParaRPr lang="en-US"/>
          </a:p>
        </p:txBody>
      </p:sp>
    </p:spTree>
    <p:extLst>
      <p:ext uri="{BB962C8B-B14F-4D97-AF65-F5344CB8AC3E}">
        <p14:creationId xmlns:p14="http://schemas.microsoft.com/office/powerpoint/2010/main" val="3430174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809" y="381000"/>
            <a:ext cx="9146384" cy="1371600"/>
          </a:xfrm>
        </p:spPr>
        <p:txBody>
          <a:bodyPr/>
          <a:lstStyle/>
          <a:p>
            <a:r>
              <a:rPr lang="en-US" smtClean="0"/>
              <a:t>Click to edit Master title style</a:t>
            </a:r>
            <a:endParaRPr/>
          </a:p>
        </p:txBody>
      </p:sp>
      <p:sp>
        <p:nvSpPr>
          <p:cNvPr id="3" name="Content Placeholder 2"/>
          <p:cNvSpPr>
            <a:spLocks noGrp="1"/>
          </p:cNvSpPr>
          <p:nvPr>
            <p:ph sz="half" idx="1"/>
          </p:nvPr>
        </p:nvSpPr>
        <p:spPr>
          <a:xfrm>
            <a:off x="1505174" y="1905001"/>
            <a:ext cx="442075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30806" y="1905001"/>
            <a:ext cx="4420751"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4D822049-9203-4B35-9249-2E13FC8180B6}" type="datetimeFigureOut">
              <a:rPr lang="en-US" smtClean="0"/>
              <a:t>8/22/2022</a:t>
            </a:fld>
            <a:endParaRPr lang="en-US"/>
          </a:p>
        </p:txBody>
      </p:sp>
      <p:sp>
        <p:nvSpPr>
          <p:cNvPr id="7" name="Slide Number Placeholder 6"/>
          <p:cNvSpPr>
            <a:spLocks noGrp="1"/>
          </p:cNvSpPr>
          <p:nvPr>
            <p:ph type="sldNum" sz="quarter" idx="12"/>
          </p:nvPr>
        </p:nvSpPr>
        <p:spPr/>
        <p:txBody>
          <a:bodyPr/>
          <a:lstStyle/>
          <a:p>
            <a:fld id="{180468F9-A88F-4328-A20D-D9B0772B893A}" type="slidenum">
              <a:rPr lang="en-US" smtClean="0"/>
              <a:t>‹#›</a:t>
            </a:fld>
            <a:endParaRPr lang="en-US"/>
          </a:p>
        </p:txBody>
      </p:sp>
    </p:spTree>
    <p:extLst>
      <p:ext uri="{BB962C8B-B14F-4D97-AF65-F5344CB8AC3E}">
        <p14:creationId xmlns:p14="http://schemas.microsoft.com/office/powerpoint/2010/main" val="2799001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809" y="381000"/>
            <a:ext cx="9146384" cy="13716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808" y="1905000"/>
            <a:ext cx="441770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2808" y="2743201"/>
            <a:ext cx="441770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51489" y="1905000"/>
            <a:ext cx="441770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51489" y="2743201"/>
            <a:ext cx="441770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4D822049-9203-4B35-9249-2E13FC8180B6}" type="datetimeFigureOut">
              <a:rPr lang="en-US" smtClean="0"/>
              <a:t>8/22/2022</a:t>
            </a:fld>
            <a:endParaRPr lang="en-US"/>
          </a:p>
        </p:txBody>
      </p:sp>
      <p:sp>
        <p:nvSpPr>
          <p:cNvPr id="9" name="Slide Number Placeholder 8"/>
          <p:cNvSpPr>
            <a:spLocks noGrp="1"/>
          </p:cNvSpPr>
          <p:nvPr>
            <p:ph type="sldNum" sz="quarter" idx="12"/>
          </p:nvPr>
        </p:nvSpPr>
        <p:spPr/>
        <p:txBody>
          <a:bodyPr/>
          <a:lstStyle/>
          <a:p>
            <a:fld id="{180468F9-A88F-4328-A20D-D9B0772B893A}" type="slidenum">
              <a:rPr lang="en-US" smtClean="0"/>
              <a:t>‹#›</a:t>
            </a:fld>
            <a:endParaRPr lang="en-US"/>
          </a:p>
        </p:txBody>
      </p:sp>
    </p:spTree>
    <p:extLst>
      <p:ext uri="{BB962C8B-B14F-4D97-AF65-F5344CB8AC3E}">
        <p14:creationId xmlns:p14="http://schemas.microsoft.com/office/powerpoint/2010/main" val="3274392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4D822049-9203-4B35-9249-2E13FC8180B6}" type="datetimeFigureOut">
              <a:rPr lang="en-US" smtClean="0"/>
              <a:t>8/22/2022</a:t>
            </a:fld>
            <a:endParaRPr lang="en-US"/>
          </a:p>
        </p:txBody>
      </p:sp>
      <p:sp>
        <p:nvSpPr>
          <p:cNvPr id="5" name="Slide Number Placeholder 4"/>
          <p:cNvSpPr>
            <a:spLocks noGrp="1"/>
          </p:cNvSpPr>
          <p:nvPr>
            <p:ph type="sldNum" sz="quarter" idx="12"/>
          </p:nvPr>
        </p:nvSpPr>
        <p:spPr/>
        <p:txBody>
          <a:bodyPr/>
          <a:lstStyle/>
          <a:p>
            <a:fld id="{180468F9-A88F-4328-A20D-D9B0772B893A}" type="slidenum">
              <a:rPr lang="en-US" smtClean="0"/>
              <a:t>‹#›</a:t>
            </a:fld>
            <a:endParaRPr lang="en-US"/>
          </a:p>
        </p:txBody>
      </p:sp>
    </p:spTree>
    <p:extLst>
      <p:ext uri="{BB962C8B-B14F-4D97-AF65-F5344CB8AC3E}">
        <p14:creationId xmlns:p14="http://schemas.microsoft.com/office/powerpoint/2010/main" val="1520368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4D822049-9203-4B35-9249-2E13FC8180B6}" type="datetimeFigureOut">
              <a:rPr lang="en-US" smtClean="0"/>
              <a:t>8/22/2022</a:t>
            </a:fld>
            <a:endParaRPr lang="en-US"/>
          </a:p>
        </p:txBody>
      </p:sp>
      <p:sp>
        <p:nvSpPr>
          <p:cNvPr id="4" name="Slide Number Placeholder 3"/>
          <p:cNvSpPr>
            <a:spLocks noGrp="1"/>
          </p:cNvSpPr>
          <p:nvPr>
            <p:ph type="sldNum" sz="quarter" idx="12"/>
          </p:nvPr>
        </p:nvSpPr>
        <p:spPr/>
        <p:txBody>
          <a:bodyPr/>
          <a:lstStyle/>
          <a:p>
            <a:fld id="{180468F9-A88F-4328-A20D-D9B0772B893A}" type="slidenum">
              <a:rPr lang="en-US" smtClean="0"/>
              <a:t>‹#›</a:t>
            </a:fld>
            <a:endParaRPr lang="en-US"/>
          </a:p>
        </p:txBody>
      </p:sp>
    </p:spTree>
    <p:extLst>
      <p:ext uri="{BB962C8B-B14F-4D97-AF65-F5344CB8AC3E}">
        <p14:creationId xmlns:p14="http://schemas.microsoft.com/office/powerpoint/2010/main" val="4203326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879" y="1905000"/>
            <a:ext cx="3597544" cy="2667000"/>
          </a:xfrm>
        </p:spPr>
        <p:txBody>
          <a:bodyPr anchor="b">
            <a:noAutofit/>
          </a:bodyPr>
          <a:lstStyle>
            <a:lvl1pPr algn="l">
              <a:lnSpc>
                <a:spcPct val="90000"/>
              </a:lnSpc>
              <a:defRPr sz="3600" b="0" baseline="0">
                <a:solidFill>
                  <a:schemeClr val="tx1"/>
                </a:solidFill>
              </a:defRPr>
            </a:lvl1pPr>
          </a:lstStyle>
          <a:p>
            <a:r>
              <a:rPr lang="en-US" smtClean="0"/>
              <a:t>Click to edit Master title style</a:t>
            </a:r>
            <a:endParaRPr/>
          </a:p>
        </p:txBody>
      </p:sp>
      <p:sp>
        <p:nvSpPr>
          <p:cNvPr id="3" name="Content Placeholder 2"/>
          <p:cNvSpPr>
            <a:spLocks noGrp="1"/>
          </p:cNvSpPr>
          <p:nvPr>
            <p:ph idx="1"/>
          </p:nvPr>
        </p:nvSpPr>
        <p:spPr>
          <a:xfrm>
            <a:off x="4952704" y="685800"/>
            <a:ext cx="6402467"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491" y="4648200"/>
            <a:ext cx="3582332"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4D822049-9203-4B35-9249-2E13FC8180B6}" type="datetimeFigureOut">
              <a:rPr lang="en-US" smtClean="0"/>
              <a:t>8/22/2022</a:t>
            </a:fld>
            <a:endParaRPr lang="en-US"/>
          </a:p>
        </p:txBody>
      </p:sp>
      <p:sp>
        <p:nvSpPr>
          <p:cNvPr id="7" name="Slide Number Placeholder 6"/>
          <p:cNvSpPr>
            <a:spLocks noGrp="1"/>
          </p:cNvSpPr>
          <p:nvPr>
            <p:ph type="sldNum" sz="quarter" idx="12"/>
          </p:nvPr>
        </p:nvSpPr>
        <p:spPr/>
        <p:txBody>
          <a:bodyPr/>
          <a:lstStyle/>
          <a:p>
            <a:fld id="{180468F9-A88F-4328-A20D-D9B0772B893A}" type="slidenum">
              <a:rPr lang="en-US" smtClean="0"/>
              <a:t>‹#›</a:t>
            </a:fld>
            <a:endParaRPr lang="en-US"/>
          </a:p>
        </p:txBody>
      </p:sp>
    </p:spTree>
    <p:extLst>
      <p:ext uri="{BB962C8B-B14F-4D97-AF65-F5344CB8AC3E}">
        <p14:creationId xmlns:p14="http://schemas.microsoft.com/office/powerpoint/2010/main" val="56702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879" y="1905000"/>
            <a:ext cx="3597544" cy="2667000"/>
          </a:xfrm>
        </p:spPr>
        <p:txBody>
          <a:bodyPr anchor="b">
            <a:normAutofit/>
          </a:bodyPr>
          <a:lstStyle>
            <a:lvl1pPr algn="l">
              <a:lnSpc>
                <a:spcPct val="90000"/>
              </a:lnSpc>
              <a:defRPr sz="3600" b="0" i="0" baseline="0">
                <a:solidFill>
                  <a:schemeClr val="tx1"/>
                </a:solidFill>
              </a:defRPr>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4952704" y="685800"/>
            <a:ext cx="6402466"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1065491" y="4648200"/>
            <a:ext cx="3582332"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4D822049-9203-4B35-9249-2E13FC8180B6}" type="datetimeFigureOut">
              <a:rPr lang="en-US" smtClean="0"/>
              <a:t>8/22/2022</a:t>
            </a:fld>
            <a:endParaRPr lang="en-US"/>
          </a:p>
        </p:txBody>
      </p:sp>
      <p:sp>
        <p:nvSpPr>
          <p:cNvPr id="7" name="Slide Number Placeholder 6"/>
          <p:cNvSpPr>
            <a:spLocks noGrp="1"/>
          </p:cNvSpPr>
          <p:nvPr>
            <p:ph type="sldNum" sz="quarter" idx="12"/>
          </p:nvPr>
        </p:nvSpPr>
        <p:spPr/>
        <p:txBody>
          <a:bodyPr/>
          <a:lstStyle/>
          <a:p>
            <a:fld id="{180468F9-A88F-4328-A20D-D9B0772B893A}" type="slidenum">
              <a:rPr lang="en-US" smtClean="0"/>
              <a:t>‹#›</a:t>
            </a:fld>
            <a:endParaRPr lang="en-US"/>
          </a:p>
        </p:txBody>
      </p:sp>
    </p:spTree>
    <p:extLst>
      <p:ext uri="{BB962C8B-B14F-4D97-AF65-F5344CB8AC3E}">
        <p14:creationId xmlns:p14="http://schemas.microsoft.com/office/powerpoint/2010/main" val="2221903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810" y="381000"/>
            <a:ext cx="9146383" cy="1371600"/>
          </a:xfrm>
          <a:prstGeom prst="rect">
            <a:avLst/>
          </a:prstGeom>
          <a:ln>
            <a:noFill/>
          </a:ln>
        </p:spPr>
        <p:txBody>
          <a:bodyPr vert="horz" lIns="91440" tIns="45720" rIns="91440" bIns="45720"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522810" y="1904999"/>
            <a:ext cx="9136770" cy="411480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522810" y="6400800"/>
            <a:ext cx="6554906"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a:p>
        </p:txBody>
      </p:sp>
      <p:sp>
        <p:nvSpPr>
          <p:cNvPr id="4" name="Date Placeholder 3"/>
          <p:cNvSpPr>
            <a:spLocks noGrp="1"/>
          </p:cNvSpPr>
          <p:nvPr>
            <p:ph type="dt" sz="half" idx="2"/>
          </p:nvPr>
        </p:nvSpPr>
        <p:spPr>
          <a:xfrm>
            <a:off x="8228565" y="6400800"/>
            <a:ext cx="1449767"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4D822049-9203-4B35-9249-2E13FC8180B6}" type="datetimeFigureOut">
              <a:rPr lang="en-US" smtClean="0"/>
              <a:t>8/22/2022</a:t>
            </a:fld>
            <a:endParaRPr lang="en-US"/>
          </a:p>
        </p:txBody>
      </p:sp>
      <p:sp>
        <p:nvSpPr>
          <p:cNvPr id="6" name="Slide Number Placeholder 5"/>
          <p:cNvSpPr>
            <a:spLocks noGrp="1"/>
          </p:cNvSpPr>
          <p:nvPr>
            <p:ph type="sldNum" sz="quarter" idx="4"/>
          </p:nvPr>
        </p:nvSpPr>
        <p:spPr>
          <a:xfrm>
            <a:off x="9830772" y="6400800"/>
            <a:ext cx="83841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180468F9-A88F-4328-A20D-D9B0772B893A}" type="slidenum">
              <a:rPr lang="en-US" smtClean="0"/>
              <a:t>‹#›</a:t>
            </a:fld>
            <a:endParaRPr lang="en-US"/>
          </a:p>
        </p:txBody>
      </p:sp>
    </p:spTree>
    <p:extLst>
      <p:ext uri="{BB962C8B-B14F-4D97-AF65-F5344CB8AC3E}">
        <p14:creationId xmlns:p14="http://schemas.microsoft.com/office/powerpoint/2010/main" val="294795652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500" y="1651576"/>
            <a:ext cx="8267700" cy="2895600"/>
          </a:xfrm>
        </p:spPr>
        <p:txBody>
          <a:bodyPr>
            <a:noAutofit/>
          </a:bodyPr>
          <a:lstStyle/>
          <a:p>
            <a:pPr>
              <a:lnSpc>
                <a:spcPct val="100000"/>
              </a:lnSpc>
            </a:pPr>
            <a:r>
              <a:rPr lang="en-US" sz="8800" dirty="0" smtClean="0"/>
              <a:t>React Forms &amp; Form Handling</a:t>
            </a:r>
            <a:endParaRPr lang="en-US" sz="8000" dirty="0"/>
          </a:p>
        </p:txBody>
      </p:sp>
      <p:sp>
        <p:nvSpPr>
          <p:cNvPr id="3" name="Subtitle 2"/>
          <p:cNvSpPr>
            <a:spLocks noGrp="1"/>
          </p:cNvSpPr>
          <p:nvPr>
            <p:ph type="subTitle" idx="1"/>
          </p:nvPr>
        </p:nvSpPr>
        <p:spPr>
          <a:xfrm>
            <a:off x="609600" y="4495800"/>
            <a:ext cx="8229600" cy="1219200"/>
          </a:xfrm>
        </p:spPr>
        <p:txBody>
          <a:bodyPr>
            <a:normAutofit/>
          </a:bodyPr>
          <a:lstStyle/>
          <a:p>
            <a:r>
              <a:rPr lang="en-US" sz="2400" dirty="0">
                <a:solidFill>
                  <a:schemeClr val="tx1">
                    <a:lumMod val="85000"/>
                  </a:schemeClr>
                </a:solidFill>
              </a:rPr>
              <a:t>Presenter: </a:t>
            </a:r>
            <a:r>
              <a:rPr lang="en-US" sz="2400" dirty="0" err="1">
                <a:solidFill>
                  <a:schemeClr val="tx1">
                    <a:lumMod val="85000"/>
                  </a:schemeClr>
                </a:solidFill>
              </a:rPr>
              <a:t>mohammad</a:t>
            </a:r>
            <a:r>
              <a:rPr lang="en-US" sz="2400" dirty="0">
                <a:solidFill>
                  <a:schemeClr val="tx1">
                    <a:lumMod val="85000"/>
                  </a:schemeClr>
                </a:solidFill>
              </a:rPr>
              <a:t> </a:t>
            </a:r>
            <a:r>
              <a:rPr lang="en-US" sz="2400" dirty="0" err="1">
                <a:solidFill>
                  <a:schemeClr val="tx1">
                    <a:lumMod val="85000"/>
                  </a:schemeClr>
                </a:solidFill>
              </a:rPr>
              <a:t>adil</a:t>
            </a:r>
            <a:endParaRPr lang="en-US" sz="2400" dirty="0">
              <a:solidFill>
                <a:schemeClr val="tx1">
                  <a:lumMod val="85000"/>
                </a:schemeClr>
              </a:solidFill>
            </a:endParaRPr>
          </a:p>
        </p:txBody>
      </p:sp>
      <p:pic>
        <p:nvPicPr>
          <p:cNvPr id="4" name="Picture 3" descr="Azmi ŞAHİN | Senior Software Developer | Scientist | Instructor"/>
          <p:cNvPicPr>
            <a:picLocks noChangeAspect="1"/>
          </p:cNvPicPr>
          <p:nvPr/>
        </p:nvPicPr>
        <p:blipFill rotWithShape="1">
          <a:blip r:embed="rId3">
            <a:extLst>
              <a:ext uri="{28A0092B-C50C-407E-A947-70E740481C1C}">
                <a14:useLocalDpi xmlns:a14="http://schemas.microsoft.com/office/drawing/2010/main" val="0"/>
              </a:ext>
            </a:extLst>
          </a:blip>
          <a:srcRect t="7692" b="30769"/>
          <a:stretch/>
        </p:blipFill>
        <p:spPr>
          <a:xfrm>
            <a:off x="8839200" y="2133600"/>
            <a:ext cx="2971800" cy="1828800"/>
          </a:xfrm>
          <a:prstGeom prst="rect">
            <a:avLst/>
          </a:prstGeom>
        </p:spPr>
      </p:pic>
      <p:sp>
        <p:nvSpPr>
          <p:cNvPr id="5" name="TextBox 4"/>
          <p:cNvSpPr txBox="1"/>
          <p:nvPr/>
        </p:nvSpPr>
        <p:spPr>
          <a:xfrm>
            <a:off x="9677400" y="3962401"/>
            <a:ext cx="1433406" cy="584775"/>
          </a:xfrm>
          <a:prstGeom prst="rect">
            <a:avLst/>
          </a:prstGeom>
          <a:noFill/>
          <a:ln>
            <a:noFill/>
          </a:ln>
        </p:spPr>
        <p:txBody>
          <a:bodyPr wrap="none" rtlCol="0" anchor="ctr" anchorCtr="1">
            <a:spAutoFit/>
          </a:bodyPr>
          <a:lstStyle/>
          <a:p>
            <a:r>
              <a:rPr lang="en-US" sz="3200" b="1" i="1" dirty="0"/>
              <a:t>REACT</a:t>
            </a:r>
          </a:p>
        </p:txBody>
      </p:sp>
      <p:sp>
        <p:nvSpPr>
          <p:cNvPr id="6" name="TextBox 5"/>
          <p:cNvSpPr txBox="1"/>
          <p:nvPr/>
        </p:nvSpPr>
        <p:spPr>
          <a:xfrm>
            <a:off x="533400" y="549414"/>
            <a:ext cx="2153154" cy="707886"/>
          </a:xfrm>
          <a:prstGeom prst="rect">
            <a:avLst/>
          </a:prstGeom>
          <a:noFill/>
          <a:ln>
            <a:noFill/>
          </a:ln>
        </p:spPr>
        <p:txBody>
          <a:bodyPr wrap="none" rtlCol="0" anchor="ctr" anchorCtr="1">
            <a:spAutoFit/>
          </a:bodyPr>
          <a:lstStyle/>
          <a:p>
            <a:r>
              <a:rPr lang="en-US" sz="4000" b="1" dirty="0" smtClean="0"/>
              <a:t>PART-42</a:t>
            </a:r>
            <a:endParaRPr lang="en-US" sz="4000" b="1" dirty="0"/>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06000" y="-136322"/>
            <a:ext cx="2555004" cy="1660322"/>
          </a:xfrm>
          <a:prstGeom prst="rect">
            <a:avLst/>
          </a:prstGeom>
        </p:spPr>
      </p:pic>
    </p:spTree>
    <p:extLst>
      <p:ext uri="{BB962C8B-B14F-4D97-AF65-F5344CB8AC3E}">
        <p14:creationId xmlns:p14="http://schemas.microsoft.com/office/powerpoint/2010/main" val="4294505412"/>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Uncontrolled </a:t>
            </a:r>
            <a:r>
              <a:rPr lang="en-US" dirty="0" smtClean="0"/>
              <a:t>component</a:t>
            </a:r>
            <a:endParaRPr lang="en-US" dirty="0"/>
          </a:p>
        </p:txBody>
      </p:sp>
      <p:sp>
        <p:nvSpPr>
          <p:cNvPr id="3" name="Content Placeholder 2"/>
          <p:cNvSpPr>
            <a:spLocks noGrp="1"/>
          </p:cNvSpPr>
          <p:nvPr>
            <p:ph idx="1"/>
          </p:nvPr>
        </p:nvSpPr>
        <p:spPr/>
        <p:txBody>
          <a:bodyPr/>
          <a:lstStyle/>
          <a:p>
            <a:r>
              <a:rPr lang="en-US" dirty="0" smtClean="0"/>
              <a:t>The </a:t>
            </a:r>
            <a:r>
              <a:rPr lang="en-US" dirty="0"/>
              <a:t>uncontrolled input is similar to the traditional HTML form inputs. </a:t>
            </a:r>
            <a:endParaRPr lang="en-US" dirty="0" smtClean="0"/>
          </a:p>
          <a:p>
            <a:r>
              <a:rPr lang="en-US" dirty="0" smtClean="0"/>
              <a:t>The </a:t>
            </a:r>
            <a:r>
              <a:rPr lang="en-US" dirty="0"/>
              <a:t>DOM itself handles the form data. Here, the HTML elements maintain their own state that will be updated when the input value changes. To write an uncontrolled component, you need to use a ref to get form values from the DOM. In other words, there is no need to write an event handler for every state update. You can use a ref to access the input field value of the form from the DOM.</a:t>
            </a:r>
          </a:p>
        </p:txBody>
      </p:sp>
    </p:spTree>
    <p:extLst>
      <p:ext uri="{BB962C8B-B14F-4D97-AF65-F5344CB8AC3E}">
        <p14:creationId xmlns:p14="http://schemas.microsoft.com/office/powerpoint/2010/main" val="60591925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Forms in React</a:t>
            </a:r>
          </a:p>
        </p:txBody>
      </p:sp>
      <p:sp>
        <p:nvSpPr>
          <p:cNvPr id="3" name="Content Placeholder 2"/>
          <p:cNvSpPr>
            <a:spLocks noGrp="1"/>
          </p:cNvSpPr>
          <p:nvPr>
            <p:ph idx="1"/>
          </p:nvPr>
        </p:nvSpPr>
        <p:spPr/>
        <p:txBody>
          <a:bodyPr/>
          <a:lstStyle/>
          <a:p>
            <a:r>
              <a:rPr lang="en-US" dirty="0"/>
              <a:t>You add a form with React like any other </a:t>
            </a:r>
            <a:r>
              <a:rPr lang="en-US" dirty="0" smtClean="0"/>
              <a:t>element.</a:t>
            </a:r>
          </a:p>
          <a:p>
            <a:r>
              <a:rPr lang="en-US" dirty="0"/>
              <a:t>This will work as normal, the form will submit and the page will refresh</a:t>
            </a:r>
            <a:r>
              <a:rPr lang="en-US" dirty="0" smtClean="0"/>
              <a:t>.</a:t>
            </a:r>
            <a:endParaRPr lang="en-US" dirty="0"/>
          </a:p>
          <a:p>
            <a:r>
              <a:rPr lang="en-US" dirty="0"/>
              <a:t>But this is generally not what we want to happen in React</a:t>
            </a:r>
            <a:r>
              <a:rPr lang="en-US" dirty="0" smtClean="0"/>
              <a:t>.</a:t>
            </a:r>
            <a:endParaRPr lang="en-US" dirty="0"/>
          </a:p>
          <a:p>
            <a:r>
              <a:rPr lang="en-US" dirty="0"/>
              <a:t>We want to prevent this default behavior and let React control the </a:t>
            </a:r>
            <a:r>
              <a:rPr lang="en-US" dirty="0" smtClean="0"/>
              <a:t>form.</a:t>
            </a:r>
            <a:endParaRPr lang="en-US" dirty="0"/>
          </a:p>
        </p:txBody>
      </p:sp>
    </p:spTree>
    <p:extLst>
      <p:ext uri="{BB962C8B-B14F-4D97-AF65-F5344CB8AC3E}">
        <p14:creationId xmlns:p14="http://schemas.microsoft.com/office/powerpoint/2010/main" val="347918873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Submitting Forms</a:t>
            </a:r>
          </a:p>
        </p:txBody>
      </p:sp>
      <p:sp>
        <p:nvSpPr>
          <p:cNvPr id="3" name="Content Placeholder 2"/>
          <p:cNvSpPr>
            <a:spLocks noGrp="1"/>
          </p:cNvSpPr>
          <p:nvPr>
            <p:ph idx="1"/>
          </p:nvPr>
        </p:nvSpPr>
        <p:spPr/>
        <p:txBody>
          <a:bodyPr/>
          <a:lstStyle/>
          <a:p>
            <a:r>
              <a:rPr lang="en-US" dirty="0"/>
              <a:t>You can control the submit action by adding an event handler in the </a:t>
            </a:r>
            <a:r>
              <a:rPr lang="en-US" dirty="0" err="1"/>
              <a:t>onSubmit</a:t>
            </a:r>
            <a:r>
              <a:rPr lang="en-US" dirty="0"/>
              <a:t> attribute for the &lt;form&gt;</a:t>
            </a:r>
          </a:p>
        </p:txBody>
      </p:sp>
    </p:spTree>
    <p:extLst>
      <p:ext uri="{BB962C8B-B14F-4D97-AF65-F5344CB8AC3E}">
        <p14:creationId xmlns:p14="http://schemas.microsoft.com/office/powerpoint/2010/main" val="374553349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Input Fields</a:t>
            </a:r>
          </a:p>
        </p:txBody>
      </p:sp>
      <p:sp>
        <p:nvSpPr>
          <p:cNvPr id="3" name="Content Placeholder 2"/>
          <p:cNvSpPr>
            <a:spLocks noGrp="1"/>
          </p:cNvSpPr>
          <p:nvPr>
            <p:ph idx="1"/>
          </p:nvPr>
        </p:nvSpPr>
        <p:spPr/>
        <p:txBody>
          <a:bodyPr>
            <a:normAutofit/>
          </a:bodyPr>
          <a:lstStyle/>
          <a:p>
            <a:r>
              <a:rPr lang="en-US" dirty="0"/>
              <a:t>You can control the values of more than one input field by adding a name attribute to each element</a:t>
            </a:r>
            <a:r>
              <a:rPr lang="en-US" dirty="0" smtClean="0"/>
              <a:t>.</a:t>
            </a:r>
            <a:endParaRPr lang="en-US" dirty="0"/>
          </a:p>
          <a:p>
            <a:r>
              <a:rPr lang="en-US" dirty="0"/>
              <a:t>We will initialize our state with an empty object</a:t>
            </a:r>
            <a:r>
              <a:rPr lang="en-US" dirty="0" smtClean="0"/>
              <a:t>.</a:t>
            </a:r>
            <a:endParaRPr lang="en-US" dirty="0"/>
          </a:p>
          <a:p>
            <a:r>
              <a:rPr lang="en-US" dirty="0"/>
              <a:t>To access the fields in the event handler use the event.target.name and </a:t>
            </a:r>
            <a:r>
              <a:rPr lang="en-US" dirty="0" err="1"/>
              <a:t>event.target.value</a:t>
            </a:r>
            <a:r>
              <a:rPr lang="en-US" dirty="0"/>
              <a:t> syntax</a:t>
            </a:r>
            <a:r>
              <a:rPr lang="en-US" dirty="0" smtClean="0"/>
              <a:t>.</a:t>
            </a:r>
            <a:endParaRPr lang="en-US" dirty="0"/>
          </a:p>
          <a:p>
            <a:r>
              <a:rPr lang="en-US" dirty="0"/>
              <a:t>To update the state, use square brackets [bracket notation] around the property name</a:t>
            </a:r>
          </a:p>
        </p:txBody>
      </p:sp>
    </p:spTree>
    <p:extLst>
      <p:ext uri="{BB962C8B-B14F-4D97-AF65-F5344CB8AC3E}">
        <p14:creationId xmlns:p14="http://schemas.microsoft.com/office/powerpoint/2010/main" val="312145016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Input Fields</a:t>
            </a:r>
          </a:p>
        </p:txBody>
      </p:sp>
      <p:sp>
        <p:nvSpPr>
          <p:cNvPr id="3" name="Content Placeholder 2"/>
          <p:cNvSpPr>
            <a:spLocks noGrp="1"/>
          </p:cNvSpPr>
          <p:nvPr>
            <p:ph idx="1"/>
          </p:nvPr>
        </p:nvSpPr>
        <p:spPr/>
        <p:txBody>
          <a:bodyPr>
            <a:normAutofit/>
          </a:bodyPr>
          <a:lstStyle/>
          <a:p>
            <a:r>
              <a:rPr lang="en-US" dirty="0"/>
              <a:t>Note: We use the same event handler function for both input fields, we could write one event handler for each, but this gives us much cleaner code and is the preferred way in React.</a:t>
            </a:r>
          </a:p>
        </p:txBody>
      </p:sp>
    </p:spTree>
    <p:extLst>
      <p:ext uri="{BB962C8B-B14F-4D97-AF65-F5344CB8AC3E}">
        <p14:creationId xmlns:p14="http://schemas.microsoft.com/office/powerpoint/2010/main" val="364003687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Humble Request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1473" y="2341616"/>
            <a:ext cx="1489433" cy="148943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2904" y="4096650"/>
            <a:ext cx="1448002" cy="1428949"/>
          </a:xfrm>
          <a:prstGeom prst="rect">
            <a:avLst/>
          </a:prstGeom>
        </p:spPr>
      </p:pic>
      <p:sp>
        <p:nvSpPr>
          <p:cNvPr id="6" name="Rectangle 5"/>
          <p:cNvSpPr/>
          <p:nvPr/>
        </p:nvSpPr>
        <p:spPr>
          <a:xfrm>
            <a:off x="3760266" y="2623622"/>
            <a:ext cx="3618363" cy="707886"/>
          </a:xfrm>
          <a:prstGeom prst="rect">
            <a:avLst/>
          </a:prstGeom>
        </p:spPr>
        <p:txBody>
          <a:bodyPr wrap="none">
            <a:spAutoFit/>
          </a:bodyPr>
          <a:lstStyle/>
          <a:p>
            <a:r>
              <a:rPr lang="en-US" sz="4000" b="1" dirty="0"/>
              <a:t>Techno Verse YT</a:t>
            </a:r>
          </a:p>
        </p:txBody>
      </p:sp>
      <p:sp>
        <p:nvSpPr>
          <p:cNvPr id="7" name="Rectangle 6"/>
          <p:cNvSpPr/>
          <p:nvPr/>
        </p:nvSpPr>
        <p:spPr>
          <a:xfrm>
            <a:off x="3760266" y="4347919"/>
            <a:ext cx="4202625" cy="707886"/>
          </a:xfrm>
          <a:prstGeom prst="rect">
            <a:avLst/>
          </a:prstGeom>
        </p:spPr>
        <p:txBody>
          <a:bodyPr wrap="none">
            <a:spAutoFit/>
          </a:bodyPr>
          <a:lstStyle/>
          <a:p>
            <a:r>
              <a:rPr lang="en-US" sz="4000" b="1" dirty="0" smtClean="0"/>
              <a:t>Heavenly Delicious</a:t>
            </a:r>
            <a:endParaRPr lang="en-US" sz="4000" b="1" dirty="0"/>
          </a:p>
        </p:txBody>
      </p:sp>
    </p:spTree>
    <p:extLst>
      <p:ext uri="{BB962C8B-B14F-4D97-AF65-F5344CB8AC3E}">
        <p14:creationId xmlns:p14="http://schemas.microsoft.com/office/powerpoint/2010/main" val="414039751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Forms</a:t>
            </a:r>
          </a:p>
        </p:txBody>
      </p:sp>
      <p:sp>
        <p:nvSpPr>
          <p:cNvPr id="3" name="Content Placeholder 2"/>
          <p:cNvSpPr>
            <a:spLocks noGrp="1"/>
          </p:cNvSpPr>
          <p:nvPr>
            <p:ph idx="1"/>
          </p:nvPr>
        </p:nvSpPr>
        <p:spPr/>
        <p:txBody>
          <a:bodyPr/>
          <a:lstStyle/>
          <a:p>
            <a:r>
              <a:rPr lang="en-US" b="0" dirty="0"/>
              <a:t>Forms are an </a:t>
            </a:r>
            <a:r>
              <a:rPr lang="en-US" dirty="0"/>
              <a:t>integral part </a:t>
            </a:r>
            <a:r>
              <a:rPr lang="en-US" b="0" dirty="0"/>
              <a:t>of any modern </a:t>
            </a:r>
            <a:r>
              <a:rPr lang="en-US" dirty="0"/>
              <a:t>web application</a:t>
            </a:r>
            <a:r>
              <a:rPr lang="en-US" b="0" dirty="0"/>
              <a:t>. </a:t>
            </a:r>
            <a:endParaRPr lang="en-US" b="0" dirty="0" smtClean="0"/>
          </a:p>
          <a:p>
            <a:r>
              <a:rPr lang="en-US" b="0" dirty="0" smtClean="0"/>
              <a:t>It </a:t>
            </a:r>
            <a:r>
              <a:rPr lang="en-US" b="0" dirty="0"/>
              <a:t>allows the </a:t>
            </a:r>
            <a:r>
              <a:rPr lang="en-US" dirty="0"/>
              <a:t>users to interact with the application </a:t>
            </a:r>
            <a:r>
              <a:rPr lang="en-US" b="0" dirty="0"/>
              <a:t>as well as </a:t>
            </a:r>
            <a:r>
              <a:rPr lang="en-US" dirty="0"/>
              <a:t>gather information from the users</a:t>
            </a:r>
            <a:r>
              <a:rPr lang="en-US" b="0" dirty="0"/>
              <a:t>. </a:t>
            </a:r>
            <a:endParaRPr lang="en-US" b="0" dirty="0" smtClean="0"/>
          </a:p>
          <a:p>
            <a:r>
              <a:rPr lang="en-US" b="0" dirty="0" smtClean="0"/>
              <a:t>Forms </a:t>
            </a:r>
            <a:r>
              <a:rPr lang="en-US" b="0" dirty="0"/>
              <a:t>can perform many tasks that depend on the nature of your business requirements and logic such as </a:t>
            </a:r>
            <a:r>
              <a:rPr lang="en-US" dirty="0"/>
              <a:t>authentication of the user, adding user</a:t>
            </a:r>
            <a:r>
              <a:rPr lang="en-US" b="0" dirty="0"/>
              <a:t>, </a:t>
            </a:r>
            <a:r>
              <a:rPr lang="en-US" dirty="0"/>
              <a:t>searching</a:t>
            </a:r>
            <a:r>
              <a:rPr lang="en-US" b="0" dirty="0"/>
              <a:t>, </a:t>
            </a:r>
            <a:r>
              <a:rPr lang="en-US" dirty="0"/>
              <a:t>filtering</a:t>
            </a:r>
            <a:r>
              <a:rPr lang="en-US" b="0" dirty="0"/>
              <a:t>, </a:t>
            </a:r>
            <a:r>
              <a:rPr lang="en-US" dirty="0"/>
              <a:t>booking</a:t>
            </a:r>
            <a:r>
              <a:rPr lang="en-US" b="0" dirty="0"/>
              <a:t>, </a:t>
            </a:r>
            <a:r>
              <a:rPr lang="en-US" dirty="0"/>
              <a:t>ordering</a:t>
            </a:r>
            <a:r>
              <a:rPr lang="en-US" b="0" dirty="0"/>
              <a:t>, etc. </a:t>
            </a:r>
            <a:endParaRPr lang="en-US" b="0" dirty="0" smtClean="0"/>
          </a:p>
          <a:p>
            <a:r>
              <a:rPr lang="en-US" b="0" dirty="0" smtClean="0"/>
              <a:t>A </a:t>
            </a:r>
            <a:r>
              <a:rPr lang="en-US" b="0" dirty="0"/>
              <a:t>form can contain </a:t>
            </a:r>
            <a:r>
              <a:rPr lang="en-US" dirty="0"/>
              <a:t>text fields, buttons, checkbox, radio button, </a:t>
            </a:r>
            <a:r>
              <a:rPr lang="en-US" dirty="0" err="1"/>
              <a:t>etc</a:t>
            </a:r>
            <a:endParaRPr lang="en-US" dirty="0"/>
          </a:p>
        </p:txBody>
      </p:sp>
    </p:spTree>
    <p:extLst>
      <p:ext uri="{BB962C8B-B14F-4D97-AF65-F5344CB8AC3E}">
        <p14:creationId xmlns:p14="http://schemas.microsoft.com/office/powerpoint/2010/main" val="2857846867"/>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Forms</a:t>
            </a:r>
          </a:p>
        </p:txBody>
      </p:sp>
      <p:sp>
        <p:nvSpPr>
          <p:cNvPr id="3" name="Content Placeholder 2"/>
          <p:cNvSpPr>
            <a:spLocks noGrp="1"/>
          </p:cNvSpPr>
          <p:nvPr>
            <p:ph idx="1"/>
          </p:nvPr>
        </p:nvSpPr>
        <p:spPr/>
        <p:txBody>
          <a:bodyPr>
            <a:normAutofit lnSpcReduction="10000"/>
          </a:bodyPr>
          <a:lstStyle/>
          <a:p>
            <a:r>
              <a:rPr lang="en-US" b="0" dirty="0" smtClean="0"/>
              <a:t>The </a:t>
            </a:r>
            <a:r>
              <a:rPr lang="en-US" b="0" dirty="0"/>
              <a:t>form has the default HTML form behavior of browsing to a new page when the user submits the form. </a:t>
            </a:r>
            <a:endParaRPr lang="en-US" b="0" dirty="0" smtClean="0"/>
          </a:p>
          <a:p>
            <a:r>
              <a:rPr lang="en-US" b="0" dirty="0" smtClean="0"/>
              <a:t>If </a:t>
            </a:r>
            <a:r>
              <a:rPr lang="en-US" b="0" dirty="0"/>
              <a:t>you want this behavior in React, it just works. But in most cases, it’s convenient to have a JavaScript function that handles the submission of the form and has access to the data that the user entered into the form. </a:t>
            </a:r>
            <a:endParaRPr lang="en-US" b="0" dirty="0" smtClean="0"/>
          </a:p>
          <a:p>
            <a:r>
              <a:rPr lang="en-US" b="0" dirty="0" smtClean="0"/>
              <a:t>The </a:t>
            </a:r>
            <a:r>
              <a:rPr lang="en-US" b="0" dirty="0"/>
              <a:t>standard way to achieve this is with a technique called </a:t>
            </a:r>
            <a:r>
              <a:rPr lang="en-US" dirty="0"/>
              <a:t>“controlled components</a:t>
            </a:r>
            <a:r>
              <a:rPr lang="en-US" dirty="0" smtClean="0"/>
              <a:t>”.</a:t>
            </a:r>
          </a:p>
          <a:p>
            <a:r>
              <a:rPr lang="en-US" b="0" dirty="0"/>
              <a:t>HTML form elements work a bit differently from other DOM elements in React, because form elements naturally keep some internal state.</a:t>
            </a:r>
          </a:p>
        </p:txBody>
      </p:sp>
    </p:spTree>
    <p:extLst>
      <p:ext uri="{BB962C8B-B14F-4D97-AF65-F5344CB8AC3E}">
        <p14:creationId xmlns:p14="http://schemas.microsoft.com/office/powerpoint/2010/main" val="120195276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Forms</a:t>
            </a:r>
          </a:p>
        </p:txBody>
      </p:sp>
      <p:sp>
        <p:nvSpPr>
          <p:cNvPr id="3" name="Content Placeholder 2"/>
          <p:cNvSpPr>
            <a:spLocks noGrp="1"/>
          </p:cNvSpPr>
          <p:nvPr>
            <p:ph idx="1"/>
          </p:nvPr>
        </p:nvSpPr>
        <p:spPr/>
        <p:txBody>
          <a:bodyPr>
            <a:normAutofit/>
          </a:bodyPr>
          <a:lstStyle/>
          <a:p>
            <a:r>
              <a:rPr lang="en-US" b="0" dirty="0" smtClean="0"/>
              <a:t>In React, state is typically kep</a:t>
            </a:r>
            <a:r>
              <a:rPr lang="en-US" b="0" dirty="0" smtClean="0"/>
              <a:t>t in the state property of components, and only updated with </a:t>
            </a:r>
            <a:r>
              <a:rPr lang="en-US" dirty="0" err="1" smtClean="0"/>
              <a:t>setState</a:t>
            </a:r>
            <a:r>
              <a:rPr lang="en-US" dirty="0" smtClean="0"/>
              <a:t>().</a:t>
            </a:r>
          </a:p>
          <a:p>
            <a:r>
              <a:rPr lang="en-US" b="0" dirty="0" smtClean="0"/>
              <a:t>We can use </a:t>
            </a:r>
            <a:r>
              <a:rPr lang="en-US" dirty="0" err="1" smtClean="0"/>
              <a:t>useState</a:t>
            </a:r>
            <a:r>
              <a:rPr lang="en-US" dirty="0" smtClean="0"/>
              <a:t>()</a:t>
            </a:r>
            <a:r>
              <a:rPr lang="en-US" b="0" dirty="0" smtClean="0"/>
              <a:t> Hook in functional components with react forms.</a:t>
            </a:r>
            <a:endParaRPr lang="en-US" b="0" dirty="0"/>
          </a:p>
        </p:txBody>
      </p:sp>
    </p:spTree>
    <p:extLst>
      <p:ext uri="{BB962C8B-B14F-4D97-AF65-F5344CB8AC3E}">
        <p14:creationId xmlns:p14="http://schemas.microsoft.com/office/powerpoint/2010/main" val="188918343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10" y="198120"/>
            <a:ext cx="9146383" cy="1371600"/>
          </a:xfrm>
        </p:spPr>
        <p:txBody>
          <a:bodyPr/>
          <a:lstStyle/>
          <a:p>
            <a:r>
              <a:rPr lang="en-US" dirty="0"/>
              <a:t>Handling Forms</a:t>
            </a:r>
          </a:p>
        </p:txBody>
      </p:sp>
      <p:sp>
        <p:nvSpPr>
          <p:cNvPr id="3" name="Content Placeholder 2"/>
          <p:cNvSpPr>
            <a:spLocks noGrp="1"/>
          </p:cNvSpPr>
          <p:nvPr>
            <p:ph idx="1"/>
          </p:nvPr>
        </p:nvSpPr>
        <p:spPr>
          <a:xfrm>
            <a:off x="1522810" y="1787434"/>
            <a:ext cx="9136770" cy="4600304"/>
          </a:xfrm>
        </p:spPr>
        <p:txBody>
          <a:bodyPr>
            <a:normAutofit/>
          </a:bodyPr>
          <a:lstStyle/>
          <a:p>
            <a:r>
              <a:rPr lang="en-US" b="0" dirty="0"/>
              <a:t>Handling forms is about how you handle the data when it </a:t>
            </a:r>
            <a:r>
              <a:rPr lang="en-US" dirty="0"/>
              <a:t>changes value </a:t>
            </a:r>
            <a:r>
              <a:rPr lang="en-US" b="0" dirty="0"/>
              <a:t>or </a:t>
            </a:r>
            <a:r>
              <a:rPr lang="en-US" dirty="0"/>
              <a:t>gets submitted</a:t>
            </a:r>
            <a:r>
              <a:rPr lang="en-US" b="0" dirty="0" smtClean="0"/>
              <a:t>.</a:t>
            </a:r>
            <a:endParaRPr lang="en-US" b="0" dirty="0"/>
          </a:p>
          <a:p>
            <a:r>
              <a:rPr lang="en-US" b="0" dirty="0"/>
              <a:t>In HTML, form data is usually handled by the </a:t>
            </a:r>
            <a:r>
              <a:rPr lang="en-US" dirty="0"/>
              <a:t>DOM</a:t>
            </a:r>
            <a:r>
              <a:rPr lang="en-US" b="0" dirty="0" smtClean="0"/>
              <a:t>.</a:t>
            </a:r>
            <a:endParaRPr lang="en-US" b="0" dirty="0"/>
          </a:p>
          <a:p>
            <a:r>
              <a:rPr lang="en-US" b="0" dirty="0"/>
              <a:t>In React, form data is usually handled by the </a:t>
            </a:r>
            <a:r>
              <a:rPr lang="en-US" dirty="0"/>
              <a:t>components</a:t>
            </a:r>
            <a:r>
              <a:rPr lang="en-US" b="0" dirty="0" smtClean="0"/>
              <a:t>.</a:t>
            </a:r>
            <a:endParaRPr lang="en-US" b="0" dirty="0"/>
          </a:p>
          <a:p>
            <a:r>
              <a:rPr lang="en-US" b="0" dirty="0"/>
              <a:t>When the data is handled by the components, all the data is stored in the </a:t>
            </a:r>
            <a:r>
              <a:rPr lang="en-US" dirty="0"/>
              <a:t>component state</a:t>
            </a:r>
            <a:r>
              <a:rPr lang="en-US" b="0" dirty="0" smtClean="0"/>
              <a:t>.</a:t>
            </a:r>
            <a:endParaRPr lang="en-US" b="0" dirty="0"/>
          </a:p>
          <a:p>
            <a:r>
              <a:rPr lang="en-US" b="0" dirty="0"/>
              <a:t>You can control changes by adding event handlers in the </a:t>
            </a:r>
            <a:r>
              <a:rPr lang="en-US" dirty="0" err="1"/>
              <a:t>onChange</a:t>
            </a:r>
            <a:r>
              <a:rPr lang="en-US" b="0" dirty="0"/>
              <a:t> attribute</a:t>
            </a:r>
            <a:r>
              <a:rPr lang="en-US" b="0" dirty="0" smtClean="0"/>
              <a:t>.</a:t>
            </a:r>
            <a:endParaRPr lang="en-US" b="0" dirty="0"/>
          </a:p>
        </p:txBody>
      </p:sp>
    </p:spTree>
    <p:extLst>
      <p:ext uri="{BB962C8B-B14F-4D97-AF65-F5344CB8AC3E}">
        <p14:creationId xmlns:p14="http://schemas.microsoft.com/office/powerpoint/2010/main" val="560183307"/>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Form</a:t>
            </a:r>
          </a:p>
        </p:txBody>
      </p:sp>
      <p:sp>
        <p:nvSpPr>
          <p:cNvPr id="3" name="Content Placeholder 2"/>
          <p:cNvSpPr>
            <a:spLocks noGrp="1"/>
          </p:cNvSpPr>
          <p:nvPr>
            <p:ph idx="1"/>
          </p:nvPr>
        </p:nvSpPr>
        <p:spPr/>
        <p:txBody>
          <a:bodyPr>
            <a:normAutofit/>
          </a:bodyPr>
          <a:lstStyle/>
          <a:p>
            <a:r>
              <a:rPr lang="en-US" b="0" dirty="0"/>
              <a:t>React offers a </a:t>
            </a:r>
            <a:r>
              <a:rPr lang="en-US" b="0" dirty="0" err="1"/>
              <a:t>stateful</a:t>
            </a:r>
            <a:r>
              <a:rPr lang="en-US" b="0" dirty="0"/>
              <a:t>, reactive approach to build a form. </a:t>
            </a:r>
            <a:endParaRPr lang="en-US" b="0" dirty="0" smtClean="0"/>
          </a:p>
          <a:p>
            <a:r>
              <a:rPr lang="en-US" b="0" dirty="0" smtClean="0"/>
              <a:t>The </a:t>
            </a:r>
            <a:r>
              <a:rPr lang="en-US" b="0" dirty="0"/>
              <a:t>component rather than the DOM usually handles the React form. </a:t>
            </a:r>
            <a:endParaRPr lang="en-US" b="0" dirty="0" smtClean="0"/>
          </a:p>
          <a:p>
            <a:r>
              <a:rPr lang="en-US" b="0" dirty="0" smtClean="0"/>
              <a:t>In </a:t>
            </a:r>
            <a:r>
              <a:rPr lang="en-US" b="0" dirty="0"/>
              <a:t>React, the form is usually implemented by using controlled components</a:t>
            </a:r>
            <a:r>
              <a:rPr lang="en-US" b="0" dirty="0" smtClean="0"/>
              <a:t>.</a:t>
            </a:r>
            <a:endParaRPr lang="en-US" b="0" dirty="0"/>
          </a:p>
          <a:p>
            <a:r>
              <a:rPr lang="en-US" dirty="0"/>
              <a:t>There are mainly two types of form input in React</a:t>
            </a:r>
            <a:r>
              <a:rPr lang="en-US" dirty="0" smtClean="0"/>
              <a:t>.</a:t>
            </a:r>
            <a:endParaRPr lang="en-US" dirty="0"/>
          </a:p>
          <a:p>
            <a:r>
              <a:rPr lang="en-US" dirty="0"/>
              <a:t>C</a:t>
            </a:r>
            <a:r>
              <a:rPr lang="en-US" dirty="0" smtClean="0"/>
              <a:t>ontrolled </a:t>
            </a:r>
            <a:r>
              <a:rPr lang="en-US" dirty="0"/>
              <a:t>component</a:t>
            </a:r>
          </a:p>
          <a:p>
            <a:r>
              <a:rPr lang="en-US" dirty="0" smtClean="0"/>
              <a:t>Uncontrolled </a:t>
            </a:r>
            <a:r>
              <a:rPr lang="en-US" dirty="0"/>
              <a:t>component</a:t>
            </a:r>
          </a:p>
        </p:txBody>
      </p:sp>
    </p:spTree>
    <p:extLst>
      <p:ext uri="{BB962C8B-B14F-4D97-AF65-F5344CB8AC3E}">
        <p14:creationId xmlns:p14="http://schemas.microsoft.com/office/powerpoint/2010/main" val="310405861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Controlled Component</a:t>
            </a:r>
          </a:p>
        </p:txBody>
      </p:sp>
      <p:sp>
        <p:nvSpPr>
          <p:cNvPr id="3" name="Content Placeholder 2"/>
          <p:cNvSpPr>
            <a:spLocks noGrp="1"/>
          </p:cNvSpPr>
          <p:nvPr>
            <p:ph idx="1"/>
          </p:nvPr>
        </p:nvSpPr>
        <p:spPr/>
        <p:txBody>
          <a:bodyPr/>
          <a:lstStyle/>
          <a:p>
            <a:r>
              <a:rPr lang="en-US" b="0" dirty="0"/>
              <a:t>In HTML, form elements typically maintain their own state and update it according to the user input. </a:t>
            </a:r>
            <a:endParaRPr lang="en-US" b="0" dirty="0" smtClean="0"/>
          </a:p>
          <a:p>
            <a:r>
              <a:rPr lang="en-US" b="0" dirty="0" smtClean="0"/>
              <a:t>In </a:t>
            </a:r>
            <a:r>
              <a:rPr lang="en-US" b="0" dirty="0"/>
              <a:t>the controlled component, the input form element is handled by the component rather than the DOM. </a:t>
            </a:r>
          </a:p>
          <a:p>
            <a:r>
              <a:rPr lang="en-US" b="0" dirty="0" smtClean="0"/>
              <a:t>Here, the mutable state is kept in the state property and will be updated only with </a:t>
            </a:r>
            <a:r>
              <a:rPr lang="en-US" b="0" dirty="0" err="1" smtClean="0"/>
              <a:t>setState</a:t>
            </a:r>
            <a:r>
              <a:rPr lang="en-US" b="0" dirty="0" smtClean="0"/>
              <a:t>() method.</a:t>
            </a:r>
          </a:p>
          <a:p>
            <a:endParaRPr lang="en-US" b="0" dirty="0"/>
          </a:p>
        </p:txBody>
      </p:sp>
    </p:spTree>
    <p:extLst>
      <p:ext uri="{BB962C8B-B14F-4D97-AF65-F5344CB8AC3E}">
        <p14:creationId xmlns:p14="http://schemas.microsoft.com/office/powerpoint/2010/main" val="2431011739"/>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Controlled Component</a:t>
            </a:r>
          </a:p>
        </p:txBody>
      </p:sp>
      <p:sp>
        <p:nvSpPr>
          <p:cNvPr id="3" name="Content Placeholder 2"/>
          <p:cNvSpPr>
            <a:spLocks noGrp="1"/>
          </p:cNvSpPr>
          <p:nvPr>
            <p:ph idx="1"/>
          </p:nvPr>
        </p:nvSpPr>
        <p:spPr/>
        <p:txBody>
          <a:bodyPr/>
          <a:lstStyle/>
          <a:p>
            <a:r>
              <a:rPr lang="en-US" b="0" dirty="0"/>
              <a:t>Controlled components have functions that govern the data passing into them on every </a:t>
            </a:r>
            <a:r>
              <a:rPr lang="en-US" dirty="0" err="1"/>
              <a:t>onChange</a:t>
            </a:r>
            <a:r>
              <a:rPr lang="en-US" b="0" dirty="0"/>
              <a:t> event, rather than grabbing the data only once, e.g., when you click a submit button. </a:t>
            </a:r>
            <a:endParaRPr lang="en-US" b="0" dirty="0" smtClean="0"/>
          </a:p>
          <a:p>
            <a:r>
              <a:rPr lang="en-US" b="0" dirty="0" smtClean="0"/>
              <a:t>This </a:t>
            </a:r>
            <a:r>
              <a:rPr lang="en-US" b="0" dirty="0"/>
              <a:t>data is then saved to state and updated with </a:t>
            </a:r>
            <a:r>
              <a:rPr lang="en-US" dirty="0" err="1"/>
              <a:t>setState</a:t>
            </a:r>
            <a:r>
              <a:rPr lang="en-US" dirty="0"/>
              <a:t>() </a:t>
            </a:r>
            <a:r>
              <a:rPr lang="en-US" dirty="0" smtClean="0"/>
              <a:t>method or </a:t>
            </a:r>
            <a:r>
              <a:rPr lang="en-US" dirty="0" err="1" smtClean="0"/>
              <a:t>useState</a:t>
            </a:r>
            <a:r>
              <a:rPr lang="en-US" dirty="0" smtClean="0"/>
              <a:t>() Hook</a:t>
            </a:r>
            <a:r>
              <a:rPr lang="en-US" b="0" dirty="0" smtClean="0"/>
              <a:t>. </a:t>
            </a:r>
            <a:r>
              <a:rPr lang="en-US" b="0" dirty="0"/>
              <a:t>This makes component have better control over the form elements and data.</a:t>
            </a:r>
          </a:p>
        </p:txBody>
      </p:sp>
    </p:spTree>
    <p:extLst>
      <p:ext uri="{BB962C8B-B14F-4D97-AF65-F5344CB8AC3E}">
        <p14:creationId xmlns:p14="http://schemas.microsoft.com/office/powerpoint/2010/main" val="3278278916"/>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Blue atom design template">
  <a:themeElements>
    <a:clrScheme name="Custom 1">
      <a:dk1>
        <a:sysClr val="windowText" lastClr="000000"/>
      </a:dk1>
      <a:lt1>
        <a:sysClr val="window" lastClr="FFFFFF"/>
      </a:lt1>
      <a:dk2>
        <a:srgbClr val="696464"/>
      </a:dk2>
      <a:lt2>
        <a:srgbClr val="E9E5DC"/>
      </a:lt2>
      <a:accent1>
        <a:srgbClr val="000000"/>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3">
          <a:schemeClr val="lt1"/>
        </a:lnRef>
        <a:fillRef idx="1">
          <a:schemeClr val="accent5"/>
        </a:fillRef>
        <a:effectRef idx="1">
          <a:schemeClr val="accent5"/>
        </a:effectRef>
        <a:fontRef idx="minor">
          <a:schemeClr val="lt1"/>
        </a:fontRef>
      </a:style>
    </a:spDef>
    <a:lnDef>
      <a:spPr>
        <a:ln>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lue atom design slides.potx" id="{20958743-FA80-43E5-9586-B48EF2BE42B5}" vid="{6B9132C0-2E4C-4DF6-B21A-C2322474BD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3614</TotalTime>
  <Words>780</Words>
  <Application>Microsoft Office PowerPoint</Application>
  <PresentationFormat>Widescreen</PresentationFormat>
  <Paragraphs>58</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Century Gothic</vt:lpstr>
      <vt:lpstr>Blue atom design template</vt:lpstr>
      <vt:lpstr>React Forms &amp; Form Handling</vt:lpstr>
      <vt:lpstr>Humble Request</vt:lpstr>
      <vt:lpstr>React Forms</vt:lpstr>
      <vt:lpstr>React Forms</vt:lpstr>
      <vt:lpstr>React Forms</vt:lpstr>
      <vt:lpstr>Handling Forms</vt:lpstr>
      <vt:lpstr>Creating Form</vt:lpstr>
      <vt:lpstr>Controlled Component</vt:lpstr>
      <vt:lpstr>Controlled Component</vt:lpstr>
      <vt:lpstr>Uncontrolled component</vt:lpstr>
      <vt:lpstr>Adding Forms in React</vt:lpstr>
      <vt:lpstr>Submitting Forms</vt:lpstr>
      <vt:lpstr>Multiple Input Fields</vt:lpstr>
      <vt:lpstr>Multiple Input Fields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 TYPES WITH CLASS COMPONENT</dc:title>
  <dc:creator>Mohammad Adil</dc:creator>
  <cp:lastModifiedBy>Mohammad Adil</cp:lastModifiedBy>
  <cp:revision>502</cp:revision>
  <dcterms:created xsi:type="dcterms:W3CDTF">2022-07-05T09:44:09Z</dcterms:created>
  <dcterms:modified xsi:type="dcterms:W3CDTF">2022-08-21T20:06:11Z</dcterms:modified>
</cp:coreProperties>
</file>