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4" r:id="rId3"/>
    <p:sldId id="273" r:id="rId4"/>
    <p:sldId id="277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400" dirty="0" smtClean="0"/>
              <a:t>Controlled </a:t>
            </a:r>
            <a:r>
              <a:rPr lang="en-US" sz="6400" dirty="0"/>
              <a:t>Components With </a:t>
            </a:r>
            <a:r>
              <a:rPr lang="en-US" sz="6400" dirty="0" smtClean="0"/>
              <a:t>Function &amp; useState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PART-44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There </a:t>
            </a:r>
            <a:r>
              <a:rPr lang="en-US" sz="2800" i="1" dirty="0"/>
              <a:t>are mainly two types of form input in React</a:t>
            </a:r>
            <a:r>
              <a:rPr lang="en-US" sz="2800" i="1" dirty="0" smtClean="0"/>
              <a:t>.</a:t>
            </a:r>
            <a:endParaRPr lang="en-US" sz="2800" i="1" dirty="0"/>
          </a:p>
          <a:p>
            <a:r>
              <a:rPr lang="en-US" dirty="0"/>
              <a:t>C</a:t>
            </a:r>
            <a:r>
              <a:rPr lang="en-US" dirty="0" smtClean="0"/>
              <a:t>ontrolled </a:t>
            </a:r>
            <a:r>
              <a:rPr lang="en-US" dirty="0"/>
              <a:t>component</a:t>
            </a:r>
          </a:p>
          <a:p>
            <a:r>
              <a:rPr lang="en-US" dirty="0" smtClean="0"/>
              <a:t>Uncontrolled </a:t>
            </a:r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1040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84171" y="326571"/>
            <a:ext cx="4023359" cy="25603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FORM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284614" y="1698172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7669" y="1239186"/>
            <a:ext cx="15824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NAME</a:t>
            </a:r>
          </a:p>
        </p:txBody>
      </p:sp>
      <p:sp>
        <p:nvSpPr>
          <p:cNvPr id="5" name="Down Arrow 4"/>
          <p:cNvSpPr/>
          <p:nvPr/>
        </p:nvSpPr>
        <p:spPr>
          <a:xfrm rot="1678762">
            <a:off x="3749040" y="2222466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4785" y="3460911"/>
            <a:ext cx="177965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onChange</a:t>
            </a:r>
            <a:endParaRPr lang="en-US" sz="2400" b="1" dirty="0" smtClean="0"/>
          </a:p>
        </p:txBody>
      </p:sp>
      <p:sp>
        <p:nvSpPr>
          <p:cNvPr id="7" name="Down Arrow 6"/>
          <p:cNvSpPr/>
          <p:nvPr/>
        </p:nvSpPr>
        <p:spPr>
          <a:xfrm rot="19150284">
            <a:off x="7096610" y="2590211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4772" y="3701233"/>
            <a:ext cx="171713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On Submit</a:t>
            </a:r>
          </a:p>
        </p:txBody>
      </p:sp>
      <p:pic>
        <p:nvPicPr>
          <p:cNvPr id="10" name="Picture 9" descr="Download Submit Button Transparent Image HQ PNG Image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68" y="2219307"/>
            <a:ext cx="1766376" cy="576144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8128359" y="1397470"/>
            <a:ext cx="359229" cy="10324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87384" y="1582222"/>
            <a:ext cx="231666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Component’s </a:t>
            </a:r>
          </a:p>
          <a:p>
            <a:r>
              <a:rPr lang="en-US" sz="2400" b="1" dirty="0" smtClean="0"/>
              <a:t>State – </a:t>
            </a:r>
          </a:p>
          <a:p>
            <a:r>
              <a:rPr lang="en-US" sz="2400" b="1" dirty="0" smtClean="0"/>
              <a:t>useState Hook</a:t>
            </a:r>
          </a:p>
        </p:txBody>
      </p:sp>
      <p:sp>
        <p:nvSpPr>
          <p:cNvPr id="13" name="Down Arrow 12"/>
          <p:cNvSpPr/>
          <p:nvPr/>
        </p:nvSpPr>
        <p:spPr>
          <a:xfrm rot="1678762">
            <a:off x="2755495" y="4015051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06130" y="5320016"/>
            <a:ext cx="235192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Form Data Get</a:t>
            </a:r>
          </a:p>
        </p:txBody>
      </p:sp>
      <p:sp>
        <p:nvSpPr>
          <p:cNvPr id="16" name="Down Arrow 15"/>
          <p:cNvSpPr/>
          <p:nvPr/>
        </p:nvSpPr>
        <p:spPr>
          <a:xfrm rot="19150284">
            <a:off x="8798987" y="4170412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25104" y="5262702"/>
            <a:ext cx="235192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Form Data Get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4283614" y="4856222"/>
            <a:ext cx="470263" cy="139784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5400000">
            <a:off x="7659727" y="4930677"/>
            <a:ext cx="470263" cy="13683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0461" y="5051578"/>
            <a:ext cx="170591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Validation</a:t>
            </a:r>
          </a:p>
          <a:p>
            <a:r>
              <a:rPr lang="en-US" sz="2400" b="1" dirty="0" smtClean="0"/>
              <a:t>Action</a:t>
            </a:r>
          </a:p>
          <a:p>
            <a:r>
              <a:rPr lang="en-US" sz="2400" b="1" dirty="0" err="1" smtClean="0"/>
              <a:t>etc</a:t>
            </a:r>
            <a:endParaRPr lang="en-US" sz="2400" b="1" dirty="0" smtClean="0"/>
          </a:p>
        </p:txBody>
      </p:sp>
      <p:sp>
        <p:nvSpPr>
          <p:cNvPr id="21" name="Down Arrow 20"/>
          <p:cNvSpPr/>
          <p:nvPr/>
        </p:nvSpPr>
        <p:spPr>
          <a:xfrm rot="5400000">
            <a:off x="3202367" y="1459963"/>
            <a:ext cx="359229" cy="10324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3775" y="1624193"/>
            <a:ext cx="197041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Functional</a:t>
            </a:r>
          </a:p>
          <a:p>
            <a:r>
              <a:rPr lang="en-US" sz="2400" b="1" dirty="0" smtClean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8218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HTML, form elements typically </a:t>
            </a:r>
            <a:r>
              <a:rPr lang="en-US" dirty="0"/>
              <a:t>maintain their own state </a:t>
            </a:r>
            <a:r>
              <a:rPr lang="en-US" b="0" dirty="0"/>
              <a:t>and </a:t>
            </a:r>
            <a:r>
              <a:rPr lang="en-US" dirty="0"/>
              <a:t>update it according to the user input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In </a:t>
            </a:r>
            <a:r>
              <a:rPr lang="en-US" b="0" dirty="0"/>
              <a:t>the </a:t>
            </a:r>
            <a:r>
              <a:rPr lang="en-US" dirty="0"/>
              <a:t>controlled component</a:t>
            </a:r>
            <a:r>
              <a:rPr lang="en-US" b="0" dirty="0"/>
              <a:t>, the input form element is handled by the </a:t>
            </a:r>
            <a:r>
              <a:rPr lang="en-US" dirty="0"/>
              <a:t>component</a:t>
            </a:r>
            <a:r>
              <a:rPr lang="en-US" b="0" dirty="0"/>
              <a:t> rather than the </a:t>
            </a:r>
            <a:r>
              <a:rPr lang="en-US" dirty="0"/>
              <a:t>DOM</a:t>
            </a:r>
            <a:r>
              <a:rPr lang="en-US" b="0" dirty="0"/>
              <a:t>. </a:t>
            </a:r>
          </a:p>
          <a:p>
            <a:r>
              <a:rPr lang="en-US" b="0" dirty="0" smtClean="0"/>
              <a:t>Here, the </a:t>
            </a:r>
            <a:r>
              <a:rPr lang="en-US" dirty="0" smtClean="0"/>
              <a:t>mutable state </a:t>
            </a:r>
            <a:r>
              <a:rPr lang="en-US" b="0" dirty="0" smtClean="0"/>
              <a:t>is kept in the </a:t>
            </a:r>
            <a:r>
              <a:rPr lang="en-US" dirty="0" smtClean="0"/>
              <a:t>state</a:t>
            </a:r>
            <a:r>
              <a:rPr lang="en-US" b="0" dirty="0" smtClean="0"/>
              <a:t> and will be updated only with </a:t>
            </a:r>
            <a:r>
              <a:rPr lang="en-US" dirty="0" smtClean="0"/>
              <a:t>useState() </a:t>
            </a:r>
            <a:r>
              <a:rPr lang="en-US" b="0" dirty="0" smtClean="0"/>
              <a:t>hook inside functional component.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310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components </a:t>
            </a:r>
            <a:r>
              <a:rPr lang="en-US" b="0" dirty="0"/>
              <a:t>have functions that govern the data passing into them on every </a:t>
            </a:r>
            <a:r>
              <a:rPr lang="en-US" dirty="0" err="1"/>
              <a:t>onChange</a:t>
            </a:r>
            <a:r>
              <a:rPr lang="en-US" b="0" dirty="0"/>
              <a:t> event, rather than grabbing the data only once, e.g., when you click a submit button. </a:t>
            </a:r>
            <a:endParaRPr lang="en-US" b="0" dirty="0" smtClean="0"/>
          </a:p>
          <a:p>
            <a:r>
              <a:rPr lang="en-US" b="0" dirty="0" smtClean="0"/>
              <a:t>This </a:t>
            </a:r>
            <a:r>
              <a:rPr lang="en-US" b="0" dirty="0"/>
              <a:t>data is then saved to </a:t>
            </a:r>
            <a:r>
              <a:rPr lang="en-US" b="0" dirty="0" smtClean="0"/>
              <a:t>state variable </a:t>
            </a:r>
            <a:r>
              <a:rPr lang="en-US" b="0" dirty="0"/>
              <a:t>and updated with </a:t>
            </a:r>
            <a:r>
              <a:rPr lang="en-US" dirty="0" smtClean="0"/>
              <a:t>useState() Hook</a:t>
            </a:r>
            <a:r>
              <a:rPr lang="en-US" b="0" dirty="0" smtClean="0"/>
              <a:t>. </a:t>
            </a:r>
            <a:r>
              <a:rPr lang="en-US" b="0" dirty="0"/>
              <a:t>This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32782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185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Blue atom design template</vt:lpstr>
      <vt:lpstr>Controlled Components With Function &amp; useState</vt:lpstr>
      <vt:lpstr>Humble Request</vt:lpstr>
      <vt:lpstr>Creating Form</vt:lpstr>
      <vt:lpstr>PowerPoint Presentation</vt:lpstr>
      <vt:lpstr>Controlled Component</vt:lpstr>
      <vt:lpstr>Controlled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518</cp:revision>
  <dcterms:created xsi:type="dcterms:W3CDTF">2022-07-05T09:44:09Z</dcterms:created>
  <dcterms:modified xsi:type="dcterms:W3CDTF">2022-09-06T00:05:13Z</dcterms:modified>
</cp:coreProperties>
</file>