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64" r:id="rId3"/>
    <p:sldId id="278" r:id="rId4"/>
    <p:sldId id="27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F84E"/>
    <a:srgbClr val="F0B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51576"/>
            <a:ext cx="8443806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6400" dirty="0" smtClean="0"/>
              <a:t>Handling </a:t>
            </a:r>
            <a:r>
              <a:rPr lang="en-US" sz="6400" dirty="0"/>
              <a:t>Multiple </a:t>
            </a:r>
            <a:r>
              <a:rPr lang="en-US" sz="6400" dirty="0" smtClean="0"/>
              <a:t>Inputs </a:t>
            </a:r>
            <a:r>
              <a:rPr lang="en-US" sz="6400" dirty="0" smtClean="0"/>
              <a:t>In Function</a:t>
            </a:r>
            <a:br>
              <a:rPr lang="en-US" sz="6400" dirty="0" smtClean="0"/>
            </a:br>
            <a:r>
              <a:rPr lang="en-US" sz="6400" dirty="0" smtClean="0"/>
              <a:t>Component</a:t>
            </a:r>
            <a:endParaRPr lang="en-US" sz="6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638403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PART-46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Humble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473" y="2341616"/>
            <a:ext cx="1489433" cy="1489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04" y="4096650"/>
            <a:ext cx="1448002" cy="142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0266" y="2623622"/>
            <a:ext cx="3618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Techno Verse YT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0266" y="4347919"/>
            <a:ext cx="4202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Heavenly Delicious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4039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Multiple Inputs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37" y="3108961"/>
            <a:ext cx="3448595" cy="43107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38892" y="2649975"/>
            <a:ext cx="158248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/>
              <a:t>ENTER NAME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5837" y="4400007"/>
            <a:ext cx="3448595" cy="43107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38892" y="3941021"/>
            <a:ext cx="155683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/>
              <a:t>ENTER EMAIL</a:t>
            </a:r>
          </a:p>
        </p:txBody>
      </p:sp>
      <p:sp>
        <p:nvSpPr>
          <p:cNvPr id="8" name="Down Arrow 7"/>
          <p:cNvSpPr/>
          <p:nvPr/>
        </p:nvSpPr>
        <p:spPr>
          <a:xfrm rot="16200000">
            <a:off x="4852722" y="2974934"/>
            <a:ext cx="359229" cy="699126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10241" y="3104002"/>
            <a:ext cx="3357009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dirty="0" err="1" smtClean="0"/>
              <a:t>onChange</a:t>
            </a:r>
            <a:r>
              <a:rPr lang="en-US" sz="2000" b="1" dirty="0"/>
              <a:t> </a:t>
            </a:r>
            <a:r>
              <a:rPr lang="en-US" sz="2000" b="1" dirty="0" smtClean="0"/>
              <a:t>Event Handler</a:t>
            </a:r>
          </a:p>
        </p:txBody>
      </p:sp>
      <p:sp>
        <p:nvSpPr>
          <p:cNvPr id="10" name="Down Arrow 9"/>
          <p:cNvSpPr/>
          <p:nvPr/>
        </p:nvSpPr>
        <p:spPr>
          <a:xfrm rot="16200000">
            <a:off x="9312640" y="2974934"/>
            <a:ext cx="359229" cy="699126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90908" y="3104002"/>
            <a:ext cx="1790875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dirty="0" smtClean="0"/>
              <a:t>State Update</a:t>
            </a:r>
          </a:p>
        </p:txBody>
      </p:sp>
      <p:sp>
        <p:nvSpPr>
          <p:cNvPr id="12" name="Down Arrow 11"/>
          <p:cNvSpPr/>
          <p:nvPr/>
        </p:nvSpPr>
        <p:spPr>
          <a:xfrm rot="16200000">
            <a:off x="4803632" y="4270939"/>
            <a:ext cx="359229" cy="699126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61151" y="4400007"/>
            <a:ext cx="3357009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dirty="0" err="1" smtClean="0"/>
              <a:t>onChange</a:t>
            </a:r>
            <a:r>
              <a:rPr lang="en-US" sz="2000" b="1" dirty="0"/>
              <a:t> </a:t>
            </a:r>
            <a:r>
              <a:rPr lang="en-US" sz="2000" b="1" dirty="0" smtClean="0"/>
              <a:t>Event Handler</a:t>
            </a:r>
          </a:p>
        </p:txBody>
      </p:sp>
      <p:sp>
        <p:nvSpPr>
          <p:cNvPr id="14" name="Down Arrow 13"/>
          <p:cNvSpPr/>
          <p:nvPr/>
        </p:nvSpPr>
        <p:spPr>
          <a:xfrm rot="16200000">
            <a:off x="9263550" y="4270939"/>
            <a:ext cx="359229" cy="699126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841818" y="4400007"/>
            <a:ext cx="1790875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dirty="0" smtClean="0"/>
              <a:t>State Update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1" y="1870078"/>
            <a:ext cx="2678938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1</a:t>
            </a:r>
            <a:r>
              <a:rPr lang="en-US" sz="2800" b="1" baseline="30000" dirty="0" smtClean="0"/>
              <a:t>ST</a:t>
            </a:r>
            <a:r>
              <a:rPr lang="en-US" sz="2800" b="1" dirty="0" smtClean="0"/>
              <a:t> APPROACH</a:t>
            </a:r>
          </a:p>
        </p:txBody>
      </p:sp>
    </p:spTree>
    <p:extLst>
      <p:ext uri="{BB962C8B-B14F-4D97-AF65-F5344CB8AC3E}">
        <p14:creationId xmlns:p14="http://schemas.microsoft.com/office/powerpoint/2010/main" val="296104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Multiple Inputs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37" y="3108961"/>
            <a:ext cx="3448595" cy="43107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66309" y="4831081"/>
            <a:ext cx="4182555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Controlled Component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5837" y="4400007"/>
            <a:ext cx="3448595" cy="43107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38892" y="3941021"/>
            <a:ext cx="155683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/>
              <a:t>ENTER EMAIL</a:t>
            </a:r>
          </a:p>
        </p:txBody>
      </p:sp>
      <p:sp>
        <p:nvSpPr>
          <p:cNvPr id="8" name="Down Arrow 7"/>
          <p:cNvSpPr/>
          <p:nvPr/>
        </p:nvSpPr>
        <p:spPr>
          <a:xfrm rot="17639716">
            <a:off x="4877702" y="3193525"/>
            <a:ext cx="359229" cy="884516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90833" y="3785307"/>
            <a:ext cx="3357009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dirty="0" err="1" smtClean="0"/>
              <a:t>onChange</a:t>
            </a:r>
            <a:r>
              <a:rPr lang="en-US" sz="2000" b="1" dirty="0"/>
              <a:t> </a:t>
            </a:r>
            <a:r>
              <a:rPr lang="en-US" sz="2000" b="1" dirty="0" smtClean="0"/>
              <a:t>Event Handler</a:t>
            </a:r>
          </a:p>
        </p:txBody>
      </p:sp>
      <p:sp>
        <p:nvSpPr>
          <p:cNvPr id="10" name="Down Arrow 9"/>
          <p:cNvSpPr/>
          <p:nvPr/>
        </p:nvSpPr>
        <p:spPr>
          <a:xfrm rot="16200000">
            <a:off x="9180169" y="3656239"/>
            <a:ext cx="359229" cy="699126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58437" y="3785307"/>
            <a:ext cx="1790875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dirty="0" smtClean="0"/>
              <a:t>State Update</a:t>
            </a:r>
          </a:p>
        </p:txBody>
      </p:sp>
      <p:sp>
        <p:nvSpPr>
          <p:cNvPr id="16" name="Down Arrow 15"/>
          <p:cNvSpPr/>
          <p:nvPr/>
        </p:nvSpPr>
        <p:spPr>
          <a:xfrm rot="14894789">
            <a:off x="4857569" y="3866776"/>
            <a:ext cx="359229" cy="96363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66309" y="5476745"/>
            <a:ext cx="3836307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Function </a:t>
            </a:r>
            <a:r>
              <a:rPr lang="en-US" sz="2800" b="1" dirty="0" smtClean="0"/>
              <a:t>Component</a:t>
            </a:r>
          </a:p>
        </p:txBody>
      </p:sp>
      <p:sp>
        <p:nvSpPr>
          <p:cNvPr id="18" name="Down Arrow 17"/>
          <p:cNvSpPr/>
          <p:nvPr/>
        </p:nvSpPr>
        <p:spPr>
          <a:xfrm rot="16200000">
            <a:off x="5207130" y="4747902"/>
            <a:ext cx="359229" cy="699126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 rot="16200000">
            <a:off x="5207130" y="5388791"/>
            <a:ext cx="359229" cy="699126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51716" y="2649975"/>
            <a:ext cx="156324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/>
              <a:t>ENTER NAME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58437" y="4259925"/>
            <a:ext cx="1867819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dirty="0" smtClean="0"/>
              <a:t>Other Actions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1" y="1870078"/>
            <a:ext cx="2797561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2</a:t>
            </a:r>
            <a:r>
              <a:rPr lang="en-US" sz="2800" b="1" baseline="30000" dirty="0" smtClean="0"/>
              <a:t>ND</a:t>
            </a:r>
            <a:r>
              <a:rPr lang="en-US" sz="2800" b="1" dirty="0" smtClean="0"/>
              <a:t> APPROACH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96001" y="2617550"/>
            <a:ext cx="1672253" cy="7078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41610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4005</TotalTime>
  <Words>59</Words>
  <Application>Microsoft Office PowerPoint</Application>
  <PresentationFormat>Widescreen</PresentationFormat>
  <Paragraphs>26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Blue atom design template</vt:lpstr>
      <vt:lpstr>Handling Multiple Inputs In Function Component</vt:lpstr>
      <vt:lpstr>Humble Request</vt:lpstr>
      <vt:lpstr>Handling Multiple Inputs </vt:lpstr>
      <vt:lpstr>Handling Multiple Inputs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525</cp:revision>
  <dcterms:created xsi:type="dcterms:W3CDTF">2022-07-05T09:44:09Z</dcterms:created>
  <dcterms:modified xsi:type="dcterms:W3CDTF">2022-08-24T20:34:02Z</dcterms:modified>
</cp:coreProperties>
</file>