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84E"/>
    <a:srgbClr val="F0B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51576"/>
            <a:ext cx="8443806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6400" dirty="0" smtClean="0"/>
              <a:t>Checkbox</a:t>
            </a:r>
            <a:br>
              <a:rPr lang="en-US" sz="6400" dirty="0" smtClean="0"/>
            </a:br>
            <a:r>
              <a:rPr lang="en-US" sz="6400" dirty="0" smtClean="0"/>
              <a:t>Select Menu</a:t>
            </a:r>
            <a:br>
              <a:rPr lang="en-US" sz="6400" dirty="0" smtClean="0"/>
            </a:br>
            <a:r>
              <a:rPr lang="en-US" sz="6400" smtClean="0"/>
              <a:t>Text Area</a:t>
            </a:r>
            <a:endParaRPr lang="en-US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638403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PART-47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4078</TotalTime>
  <Words>15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Blue atom design template</vt:lpstr>
      <vt:lpstr>Checkbox Select Menu Text Area</vt:lpstr>
      <vt:lpstr>Humble Request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528</cp:revision>
  <dcterms:created xsi:type="dcterms:W3CDTF">2022-07-05T09:44:09Z</dcterms:created>
  <dcterms:modified xsi:type="dcterms:W3CDTF">2022-08-27T20:43:58Z</dcterms:modified>
</cp:coreProperties>
</file>