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51576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Working With Multiple </a:t>
            </a:r>
            <a:r>
              <a:rPr lang="en-US" sz="6400" dirty="0" err="1"/>
              <a:t>CheckBoxes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smtClean="0"/>
              <a:t>PART-48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18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Blue atom design template</vt:lpstr>
      <vt:lpstr>Working With Multiple CheckBoxes</vt:lpstr>
      <vt:lpstr>Humble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527</cp:revision>
  <dcterms:created xsi:type="dcterms:W3CDTF">2022-07-05T09:44:09Z</dcterms:created>
  <dcterms:modified xsi:type="dcterms:W3CDTF">2022-08-27T20:43:30Z</dcterms:modified>
</cp:coreProperties>
</file>