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4" r:id="rId3"/>
    <p:sldId id="266" r:id="rId4"/>
    <p:sldId id="270" r:id="rId5"/>
    <p:sldId id="265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84E"/>
    <a:srgbClr val="F0B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55039"/>
            <a:ext cx="8443806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500" dirty="0"/>
              <a:t>React Refs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PART-49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Refs are used to store the reference of an element.</a:t>
            </a:r>
          </a:p>
          <a:p>
            <a:r>
              <a:rPr lang="en-US" b="0" dirty="0" smtClean="0"/>
              <a:t>By using Refs we can make changes to the element directly in the actual DOM.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1272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Refs</a:t>
            </a:r>
          </a:p>
        </p:txBody>
      </p:sp>
      <p:sp>
        <p:nvSpPr>
          <p:cNvPr id="4" name="Rectangle 3"/>
          <p:cNvSpPr/>
          <p:nvPr/>
        </p:nvSpPr>
        <p:spPr>
          <a:xfrm>
            <a:off x="7040882" y="2954383"/>
            <a:ext cx="2155372" cy="11234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Element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1397727" y="2954383"/>
            <a:ext cx="2155372" cy="11234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Ref</a:t>
            </a:r>
            <a:endParaRPr lang="en-US" sz="4000" b="1" dirty="0"/>
          </a:p>
        </p:txBody>
      </p:sp>
      <p:sp>
        <p:nvSpPr>
          <p:cNvPr id="7" name="Right Arrow 6"/>
          <p:cNvSpPr/>
          <p:nvPr/>
        </p:nvSpPr>
        <p:spPr>
          <a:xfrm>
            <a:off x="3696790" y="3041469"/>
            <a:ext cx="3200400" cy="47461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54989" y="2561792"/>
            <a:ext cx="1346844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Attach</a:t>
            </a:r>
          </a:p>
        </p:txBody>
      </p:sp>
      <p:sp>
        <p:nvSpPr>
          <p:cNvPr id="9" name="Right Arrow 8"/>
          <p:cNvSpPr/>
          <p:nvPr/>
        </p:nvSpPr>
        <p:spPr>
          <a:xfrm rot="10800000">
            <a:off x="3696790" y="3516086"/>
            <a:ext cx="3200400" cy="47461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49203" y="3910150"/>
            <a:ext cx="2632452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Properties Get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475413" y="4171760"/>
            <a:ext cx="2519" cy="953589"/>
          </a:xfrm>
          <a:prstGeom prst="straightConnector1">
            <a:avLst/>
          </a:prstGeom>
          <a:ln w="762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475413" y="5033909"/>
            <a:ext cx="5505997" cy="65314"/>
          </a:xfrm>
          <a:prstGeom prst="line">
            <a:avLst/>
          </a:prstGeom>
          <a:ln w="762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961817" y="4080320"/>
            <a:ext cx="2519" cy="953589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78735" y="2362966"/>
            <a:ext cx="102463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&lt;h1&gt;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74185" y="2372733"/>
            <a:ext cx="1483098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&lt;input&gt;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39946" y="3131644"/>
            <a:ext cx="1242648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&lt;img&gt;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21490" y="5156126"/>
            <a:ext cx="488787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Make Changes In DOM Directly</a:t>
            </a:r>
          </a:p>
        </p:txBody>
      </p:sp>
    </p:spTree>
    <p:extLst>
      <p:ext uri="{BB962C8B-B14F-4D97-AF65-F5344CB8AC3E}">
        <p14:creationId xmlns:p14="http://schemas.microsoft.com/office/powerpoint/2010/main" val="232990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  <p:bldP spid="9" grpId="0" animBg="1"/>
      <p:bldP spid="10" grpId="0"/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Refs is the shorthand used for references in React. </a:t>
            </a:r>
            <a:endParaRPr lang="en-US" b="0" dirty="0" smtClean="0"/>
          </a:p>
          <a:p>
            <a:r>
              <a:rPr lang="en-US" b="0" dirty="0" smtClean="0"/>
              <a:t>It </a:t>
            </a:r>
            <a:r>
              <a:rPr lang="en-US" b="0" dirty="0"/>
              <a:t>is similar to keys in React. </a:t>
            </a:r>
            <a:endParaRPr lang="en-US" b="0" dirty="0" smtClean="0"/>
          </a:p>
          <a:p>
            <a:r>
              <a:rPr lang="en-US" b="0" dirty="0" smtClean="0"/>
              <a:t>It </a:t>
            </a:r>
            <a:r>
              <a:rPr lang="en-US" b="0" dirty="0"/>
              <a:t>is an attribute which makes it possible to store a reference to particular DOM nodes or React elements. </a:t>
            </a:r>
            <a:endParaRPr lang="en-US" b="0" dirty="0" smtClean="0"/>
          </a:p>
          <a:p>
            <a:r>
              <a:rPr lang="en-US" b="0" dirty="0" smtClean="0"/>
              <a:t>It </a:t>
            </a:r>
            <a:r>
              <a:rPr lang="en-US" b="0" dirty="0"/>
              <a:t>provides a way to access React DOM nodes or React elements and how to interact with it. </a:t>
            </a:r>
            <a:endParaRPr lang="en-US" b="0" dirty="0" smtClean="0"/>
          </a:p>
          <a:p>
            <a:r>
              <a:rPr lang="en-US" b="0" dirty="0" smtClean="0"/>
              <a:t>It </a:t>
            </a:r>
            <a:r>
              <a:rPr lang="en-US" b="0" dirty="0"/>
              <a:t>is used when we want to change the value of a child component, without making the use of props.</a:t>
            </a:r>
          </a:p>
        </p:txBody>
      </p:sp>
    </p:spTree>
    <p:extLst>
      <p:ext uri="{BB962C8B-B14F-4D97-AF65-F5344CB8AC3E}">
        <p14:creationId xmlns:p14="http://schemas.microsoft.com/office/powerpoint/2010/main" val="424081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</a:t>
            </a:r>
            <a:r>
              <a:rPr lang="en-US" b="0" dirty="0"/>
              <a:t>You should have to avoid overuse of the </a:t>
            </a:r>
            <a:r>
              <a:rPr lang="en-US" b="0" dirty="0" smtClean="0"/>
              <a:t>Refs.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5559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Refs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 React, Refs can be created by using </a:t>
            </a:r>
            <a:r>
              <a:rPr lang="en-US" dirty="0" err="1"/>
              <a:t>React.createRef</a:t>
            </a:r>
            <a:r>
              <a:rPr lang="en-US" dirty="0" smtClean="0"/>
              <a:t>().</a:t>
            </a:r>
          </a:p>
          <a:p>
            <a:r>
              <a:rPr lang="en-US" b="0" dirty="0" smtClean="0"/>
              <a:t>It </a:t>
            </a:r>
            <a:r>
              <a:rPr lang="en-US" b="0" dirty="0"/>
              <a:t>can be assigned to React elements via the </a:t>
            </a:r>
            <a:r>
              <a:rPr lang="en-US" dirty="0"/>
              <a:t>ref attribute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It </a:t>
            </a:r>
            <a:r>
              <a:rPr lang="en-US" b="0" dirty="0"/>
              <a:t>is commonly assigned to an </a:t>
            </a:r>
            <a:r>
              <a:rPr lang="en-US" dirty="0"/>
              <a:t>instance property</a:t>
            </a:r>
            <a:r>
              <a:rPr lang="en-US" b="0" dirty="0"/>
              <a:t> when a component is created, and then can be referenced throughout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8394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</a:t>
            </a:r>
            <a:r>
              <a:rPr lang="en-US" dirty="0" smtClean="0"/>
              <a:t>Refs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In </a:t>
            </a:r>
            <a:r>
              <a:rPr lang="en-US" b="0" dirty="0"/>
              <a:t>React, when a ref is passed to an element inside render method, a reference to the node can be accessed via the </a:t>
            </a:r>
            <a:r>
              <a:rPr lang="en-US" dirty="0"/>
              <a:t>current attribute of the ref</a:t>
            </a:r>
            <a:r>
              <a:rPr 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872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4177</TotalTime>
  <Words>246</Words>
  <Application>Microsoft Office PowerPoint</Application>
  <PresentationFormat>Widescreen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Blue atom design template</vt:lpstr>
      <vt:lpstr>React Refs</vt:lpstr>
      <vt:lpstr>Humble Request</vt:lpstr>
      <vt:lpstr>React Refs</vt:lpstr>
      <vt:lpstr>React Refs</vt:lpstr>
      <vt:lpstr>React Refs</vt:lpstr>
      <vt:lpstr>React Refs</vt:lpstr>
      <vt:lpstr>How to create Refs</vt:lpstr>
      <vt:lpstr>How to access Refs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544</cp:revision>
  <dcterms:created xsi:type="dcterms:W3CDTF">2022-07-05T09:44:09Z</dcterms:created>
  <dcterms:modified xsi:type="dcterms:W3CDTF">2022-09-09T14:24:45Z</dcterms:modified>
</cp:coreProperties>
</file>