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64" r:id="rId3"/>
    <p:sldId id="265" r:id="rId4"/>
    <p:sldId id="266" r:id="rId5"/>
    <p:sldId id="269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F84E"/>
    <a:srgbClr val="F0B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00200"/>
            <a:ext cx="8443806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0" dirty="0" smtClean="0"/>
              <a:t>Un-Controlled </a:t>
            </a:r>
            <a:r>
              <a:rPr lang="en-US" sz="8000" dirty="0"/>
              <a:t>Component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638403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smtClean="0"/>
              <a:t>PART-51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Humble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473" y="2341616"/>
            <a:ext cx="1489433" cy="1489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04" y="4096650"/>
            <a:ext cx="1448002" cy="142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0266" y="2623622"/>
            <a:ext cx="3618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Techno Verse YT</a:t>
            </a:r>
          </a:p>
        </p:txBody>
      </p:sp>
      <p:sp>
        <p:nvSpPr>
          <p:cNvPr id="7" name="Rectangle 6"/>
          <p:cNvSpPr/>
          <p:nvPr/>
        </p:nvSpPr>
        <p:spPr>
          <a:xfrm>
            <a:off x="3760266" y="4347919"/>
            <a:ext cx="42026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Heavenly Delicious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4039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Uncontrolled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 most cases, we recommend using controlled components to implement forms. In a controlled component, form data is handled </a:t>
            </a:r>
            <a:r>
              <a:rPr lang="en-US" b="0" dirty="0" smtClean="0"/>
              <a:t>by a</a:t>
            </a:r>
            <a:r>
              <a:rPr lang="en-US" dirty="0" smtClean="0"/>
              <a:t> React component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The </a:t>
            </a:r>
            <a:r>
              <a:rPr lang="en-US" b="0" dirty="0"/>
              <a:t>alternative is </a:t>
            </a:r>
            <a:r>
              <a:rPr lang="en-US" dirty="0"/>
              <a:t>uncontrolled </a:t>
            </a:r>
            <a:r>
              <a:rPr lang="en-US" dirty="0" smtClean="0"/>
              <a:t>components</a:t>
            </a:r>
            <a:r>
              <a:rPr lang="en-US" b="0" dirty="0"/>
              <a:t>, where form data is handled by the </a:t>
            </a:r>
            <a:r>
              <a:rPr lang="en-US" dirty="0"/>
              <a:t>DOM itself</a:t>
            </a:r>
            <a:r>
              <a:rPr lang="en-US" b="0" dirty="0" smtClean="0"/>
              <a:t>.</a:t>
            </a:r>
          </a:p>
          <a:p>
            <a:r>
              <a:rPr lang="en-US" b="0" dirty="0"/>
              <a:t>To write an uncontrolled component, instead of writing an event handler for every state update, you can use a </a:t>
            </a:r>
            <a:r>
              <a:rPr lang="en-US" sz="2800" dirty="0"/>
              <a:t>ref</a:t>
            </a:r>
            <a:r>
              <a:rPr lang="en-US" b="0" dirty="0"/>
              <a:t> to get form values from the DOM.</a:t>
            </a:r>
          </a:p>
        </p:txBody>
      </p:sp>
    </p:spTree>
    <p:extLst>
      <p:ext uri="{BB962C8B-B14F-4D97-AF65-F5344CB8AC3E}">
        <p14:creationId xmlns:p14="http://schemas.microsoft.com/office/powerpoint/2010/main" val="261458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Uncontrolled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 React, there are </a:t>
            </a:r>
            <a:r>
              <a:rPr lang="en-US" dirty="0"/>
              <a:t>two</a:t>
            </a:r>
            <a:r>
              <a:rPr lang="en-US" b="0" dirty="0"/>
              <a:t> ways to handle form data in our components. </a:t>
            </a:r>
            <a:endParaRPr lang="en-US" b="0" dirty="0" smtClean="0"/>
          </a:p>
          <a:p>
            <a:r>
              <a:rPr lang="en-US" b="0" dirty="0" smtClean="0"/>
              <a:t>The </a:t>
            </a:r>
            <a:r>
              <a:rPr lang="en-US" b="0" dirty="0"/>
              <a:t>first way is by using the state within the component to handle the form data. </a:t>
            </a:r>
            <a:r>
              <a:rPr lang="en-US" b="0" dirty="0" smtClean="0"/>
              <a:t>This </a:t>
            </a:r>
            <a:r>
              <a:rPr lang="en-US" b="0" dirty="0"/>
              <a:t>is called a </a:t>
            </a:r>
            <a:r>
              <a:rPr lang="en-US" dirty="0"/>
              <a:t>controlled component. </a:t>
            </a:r>
            <a:endParaRPr lang="en-US" dirty="0" smtClean="0"/>
          </a:p>
          <a:p>
            <a:r>
              <a:rPr lang="en-US" b="0" dirty="0" smtClean="0"/>
              <a:t>The </a:t>
            </a:r>
            <a:r>
              <a:rPr lang="en-US" b="0" dirty="0"/>
              <a:t>second way is to let the DOM handle the form data by itself in the component. This is known as an </a:t>
            </a:r>
            <a:r>
              <a:rPr lang="en-US" dirty="0"/>
              <a:t>uncontrolled component</a:t>
            </a:r>
          </a:p>
        </p:txBody>
      </p:sp>
    </p:spTree>
    <p:extLst>
      <p:ext uri="{BB962C8B-B14F-4D97-AF65-F5344CB8AC3E}">
        <p14:creationId xmlns:p14="http://schemas.microsoft.com/office/powerpoint/2010/main" val="419221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Un-Controlled Component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40882" y="2954383"/>
            <a:ext cx="2155372" cy="112340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Text Box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1397727" y="2954383"/>
            <a:ext cx="2155372" cy="112340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Ref</a:t>
            </a:r>
            <a:endParaRPr lang="en-US" sz="4000" b="1" dirty="0"/>
          </a:p>
        </p:txBody>
      </p:sp>
      <p:sp>
        <p:nvSpPr>
          <p:cNvPr id="7" name="Right Arrow 6"/>
          <p:cNvSpPr/>
          <p:nvPr/>
        </p:nvSpPr>
        <p:spPr>
          <a:xfrm>
            <a:off x="3696790" y="3041469"/>
            <a:ext cx="3200400" cy="474617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54989" y="2561792"/>
            <a:ext cx="1346844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Attach</a:t>
            </a:r>
          </a:p>
        </p:txBody>
      </p:sp>
      <p:sp>
        <p:nvSpPr>
          <p:cNvPr id="9" name="Right Arrow 8"/>
          <p:cNvSpPr/>
          <p:nvPr/>
        </p:nvSpPr>
        <p:spPr>
          <a:xfrm rot="10800000">
            <a:off x="3696790" y="3516086"/>
            <a:ext cx="3200400" cy="47461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49203" y="3910150"/>
            <a:ext cx="2632452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Properties Get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475413" y="4171760"/>
            <a:ext cx="2519" cy="953589"/>
          </a:xfrm>
          <a:prstGeom prst="straightConnector1">
            <a:avLst/>
          </a:prstGeom>
          <a:ln w="7620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475413" y="5033909"/>
            <a:ext cx="5505997" cy="65314"/>
          </a:xfrm>
          <a:prstGeom prst="line">
            <a:avLst/>
          </a:prstGeom>
          <a:ln w="762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7961817" y="4080320"/>
            <a:ext cx="2519" cy="953589"/>
          </a:xfrm>
          <a:prstGeom prst="straightConnector1">
            <a:avLst/>
          </a:prstGeom>
          <a:ln w="7620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77019" y="2405037"/>
            <a:ext cx="1483098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&lt;input&gt;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21490" y="5156126"/>
            <a:ext cx="488787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Make Changes In DOM Directly</a:t>
            </a:r>
          </a:p>
        </p:txBody>
      </p:sp>
    </p:spTree>
    <p:extLst>
      <p:ext uri="{BB962C8B-B14F-4D97-AF65-F5344CB8AC3E}">
        <p14:creationId xmlns:p14="http://schemas.microsoft.com/office/powerpoint/2010/main" val="397232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/>
      <p:bldP spid="9" grpId="0" animBg="1"/>
      <p:bldP spid="10" grpId="0"/>
      <p:bldP spid="19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Refs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Refs are used to store the reference of an element.</a:t>
            </a:r>
          </a:p>
          <a:p>
            <a:r>
              <a:rPr lang="en-US" b="0" dirty="0" smtClean="0"/>
              <a:t>By using Refs we can make changes to the element directly in the actual DOM.</a:t>
            </a:r>
          </a:p>
          <a:p>
            <a:r>
              <a:rPr lang="en-US" b="0" dirty="0"/>
              <a:t>In React, Refs can be created by using </a:t>
            </a:r>
            <a:r>
              <a:rPr lang="en-US" b="0" dirty="0" err="1"/>
              <a:t>React.createRef</a:t>
            </a:r>
            <a:r>
              <a:rPr lang="en-US" b="0" dirty="0"/>
              <a:t>().</a:t>
            </a:r>
          </a:p>
          <a:p>
            <a:r>
              <a:rPr lang="en-US" b="0" dirty="0"/>
              <a:t>It can be assigned to React elements via the ref attribute.</a:t>
            </a:r>
          </a:p>
          <a:p>
            <a:r>
              <a:rPr lang="en-US" b="0" dirty="0"/>
              <a:t>It is commonly assigned to an instance property when a component is created, and then can be referenced throughout the component.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5878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Refs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 React, when a ref is passed to an element inside render method, a reference to the node can be accessed via the </a:t>
            </a:r>
            <a:r>
              <a:rPr lang="en-US" dirty="0"/>
              <a:t>current attribute of the ref</a:t>
            </a:r>
            <a:r>
              <a:rPr lang="en-US" dirty="0" smtClean="0"/>
              <a:t>.</a:t>
            </a:r>
          </a:p>
          <a:p>
            <a:r>
              <a:rPr lang="en-US" b="0" dirty="0" smtClean="0"/>
              <a:t>Ref is used in Un-Controlled Component in React Form</a:t>
            </a:r>
            <a:r>
              <a:rPr lang="en-US" dirty="0" smtClean="0"/>
              <a:t>.</a:t>
            </a:r>
            <a:endParaRPr lang="en-US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4964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4305</TotalTime>
  <Words>293</Words>
  <Application>Microsoft Office PowerPoint</Application>
  <PresentationFormat>Widescreen</PresentationFormat>
  <Paragraphs>32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Blue atom design template</vt:lpstr>
      <vt:lpstr>Un-Controlled Component</vt:lpstr>
      <vt:lpstr>Humble Request</vt:lpstr>
      <vt:lpstr>Uncontrolled Components</vt:lpstr>
      <vt:lpstr>Uncontrolled Components</vt:lpstr>
      <vt:lpstr>Un-Controlled Component</vt:lpstr>
      <vt:lpstr>React Refs</vt:lpstr>
      <vt:lpstr>How to access Refs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558</cp:revision>
  <dcterms:created xsi:type="dcterms:W3CDTF">2022-07-05T09:44:09Z</dcterms:created>
  <dcterms:modified xsi:type="dcterms:W3CDTF">2022-08-30T00:03:50Z</dcterms:modified>
</cp:coreProperties>
</file>