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4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817" y="983036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smtClean="0"/>
              <a:t>Callback Refs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smtClean="0"/>
              <a:t>PART-51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41719"/>
            <a:ext cx="9146383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Callback Refs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0882" y="2954383"/>
            <a:ext cx="2155372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Element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097280" y="2954383"/>
            <a:ext cx="2455819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</a:t>
            </a:r>
            <a:r>
              <a:rPr lang="en-US" sz="4000" b="1" dirty="0" smtClean="0"/>
              <a:t>unction</a:t>
            </a:r>
            <a:endParaRPr lang="en-US" sz="4000" b="1" dirty="0"/>
          </a:p>
        </p:txBody>
      </p:sp>
      <p:sp>
        <p:nvSpPr>
          <p:cNvPr id="7" name="Right Arrow 6"/>
          <p:cNvSpPr/>
          <p:nvPr/>
        </p:nvSpPr>
        <p:spPr>
          <a:xfrm>
            <a:off x="3696790" y="3041469"/>
            <a:ext cx="3200400" cy="47461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4989" y="2561792"/>
            <a:ext cx="13468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Attach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3696790" y="3516086"/>
            <a:ext cx="3200400" cy="47461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9203" y="3910150"/>
            <a:ext cx="26324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Properties Get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77019" y="2405037"/>
            <a:ext cx="14830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96254" y="2428632"/>
            <a:ext cx="10246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10664" y="3131644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1350" y="1752600"/>
            <a:ext cx="20233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this.myRef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54188" y="1877051"/>
            <a:ext cx="737453" cy="34107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58916" y="1767164"/>
            <a:ext cx="82266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en-US" sz="28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276237" y="2301594"/>
            <a:ext cx="48952" cy="521808"/>
          </a:xfrm>
          <a:prstGeom prst="straightConnector1">
            <a:avLst/>
          </a:prstGeom>
          <a:ln w="762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80763" y="4882626"/>
            <a:ext cx="531748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No use of </a:t>
            </a:r>
            <a:r>
              <a:rPr lang="en-US" sz="2800" b="1" dirty="0" err="1" smtClean="0"/>
              <a:t>createRef</a:t>
            </a:r>
            <a:r>
              <a:rPr lang="en-US" sz="2800" b="1" dirty="0" smtClean="0"/>
              <a:t>() Method</a:t>
            </a:r>
            <a:endParaRPr lang="en-US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980763" y="5485343"/>
            <a:ext cx="47371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No use of Current Property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7232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 animBg="1"/>
      <p:bldP spid="10" grpId="0"/>
      <p:bldP spid="19" grpId="0"/>
      <p:bldP spid="14" grpId="0"/>
      <p:bldP spid="15" grpId="0"/>
      <p:bldP spid="18" grpId="0"/>
      <p:bldP spid="20" grpId="0" animBg="1"/>
      <p:bldP spid="22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callback refs in React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Callback Refs:</a:t>
            </a:r>
            <a:endParaRPr lang="en-US" sz="3200" dirty="0"/>
          </a:p>
          <a:p>
            <a:r>
              <a:rPr lang="en-US" b="0" dirty="0"/>
              <a:t>The function receives the React component instance or HTML DOM element as its argument, which can be stored and accessed elsewhere</a:t>
            </a:r>
          </a:p>
        </p:txBody>
      </p:sp>
    </p:spTree>
    <p:extLst>
      <p:ext uri="{BB962C8B-B14F-4D97-AF65-F5344CB8AC3E}">
        <p14:creationId xmlns:p14="http://schemas.microsoft.com/office/powerpoint/2010/main" val="301686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4333</TotalTime>
  <Words>77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Blue atom design template</vt:lpstr>
      <vt:lpstr>Callback Refs</vt:lpstr>
      <vt:lpstr>Humble Request</vt:lpstr>
      <vt:lpstr>Callback Refs</vt:lpstr>
      <vt:lpstr>What are callback refs in React?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569</cp:revision>
  <dcterms:created xsi:type="dcterms:W3CDTF">2022-07-05T09:44:09Z</dcterms:created>
  <dcterms:modified xsi:type="dcterms:W3CDTF">2022-08-31T19:11:08Z</dcterms:modified>
</cp:coreProperties>
</file>