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64" r:id="rId3"/>
    <p:sldId id="266" r:id="rId4"/>
    <p:sldId id="267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84E"/>
    <a:srgbClr val="F0B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00200"/>
            <a:ext cx="8443806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err="1" smtClean="0"/>
              <a:t>useRef</a:t>
            </a:r>
            <a:r>
              <a:rPr lang="en-US" dirty="0" smtClean="0"/>
              <a:t> Hook &amp;</a:t>
            </a:r>
            <a:br>
              <a:rPr lang="en-US" dirty="0" smtClean="0"/>
            </a:br>
            <a:r>
              <a:rPr lang="en-US" dirty="0" smtClean="0"/>
              <a:t>Un-Controlled</a:t>
            </a:r>
            <a:br>
              <a:rPr lang="en-US" dirty="0" smtClean="0"/>
            </a:br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638403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PART-52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397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useRef</a:t>
            </a:r>
            <a:r>
              <a:rPr lang="en-US" dirty="0" smtClean="0"/>
              <a:t> Hook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It can be used to </a:t>
            </a:r>
            <a:r>
              <a:rPr lang="en-US" dirty="0"/>
              <a:t>access</a:t>
            </a:r>
            <a:r>
              <a:rPr lang="en-US" b="0" dirty="0"/>
              <a:t> a DOM element directly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We can use </a:t>
            </a:r>
            <a:r>
              <a:rPr lang="en-US" dirty="0" err="1" smtClean="0"/>
              <a:t>useRef</a:t>
            </a:r>
            <a:r>
              <a:rPr lang="en-US" dirty="0" smtClean="0"/>
              <a:t> Hook </a:t>
            </a:r>
            <a:r>
              <a:rPr lang="en-US" b="0" dirty="0" smtClean="0"/>
              <a:t>in function component for the </a:t>
            </a:r>
            <a:r>
              <a:rPr lang="en-US" dirty="0" smtClean="0"/>
              <a:t>REF</a:t>
            </a:r>
            <a:r>
              <a:rPr lang="en-US" b="0" dirty="0" smtClean="0"/>
              <a:t> purpose which we did in the class component.</a:t>
            </a:r>
          </a:p>
          <a:p>
            <a:r>
              <a:rPr lang="en-US" b="0" dirty="0"/>
              <a:t>In React, we can add a </a:t>
            </a:r>
            <a:r>
              <a:rPr lang="en-US" dirty="0"/>
              <a:t>ref attribute </a:t>
            </a:r>
            <a:r>
              <a:rPr lang="en-US" b="0" dirty="0"/>
              <a:t>to an element to access it directly in the DOM.</a:t>
            </a:r>
            <a:endParaRPr lang="en-US" b="0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9584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936" y="335280"/>
            <a:ext cx="9146383" cy="1371600"/>
          </a:xfrm>
        </p:spPr>
        <p:txBody>
          <a:bodyPr/>
          <a:lstStyle/>
          <a:p>
            <a:r>
              <a:rPr lang="en-US" dirty="0"/>
              <a:t>React </a:t>
            </a:r>
            <a:r>
              <a:rPr lang="en-US" dirty="0" err="1" smtClean="0"/>
              <a:t>useRef</a:t>
            </a:r>
            <a:r>
              <a:rPr lang="en-US" dirty="0" smtClean="0"/>
              <a:t> Hook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40882" y="2954383"/>
            <a:ext cx="2155372" cy="11234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Element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1397727" y="2954383"/>
            <a:ext cx="2155372" cy="11234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/>
              <a:t>useRef</a:t>
            </a:r>
            <a:endParaRPr lang="en-US" sz="4000" b="1" dirty="0"/>
          </a:p>
        </p:txBody>
      </p:sp>
      <p:sp>
        <p:nvSpPr>
          <p:cNvPr id="7" name="Right Arrow 6"/>
          <p:cNvSpPr/>
          <p:nvPr/>
        </p:nvSpPr>
        <p:spPr>
          <a:xfrm>
            <a:off x="3696790" y="3041469"/>
            <a:ext cx="3200400" cy="47461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54989" y="2561792"/>
            <a:ext cx="1346844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Attach</a:t>
            </a:r>
          </a:p>
        </p:txBody>
      </p:sp>
      <p:sp>
        <p:nvSpPr>
          <p:cNvPr id="9" name="Right Arrow 8"/>
          <p:cNvSpPr/>
          <p:nvPr/>
        </p:nvSpPr>
        <p:spPr>
          <a:xfrm rot="10800000">
            <a:off x="3696790" y="3516086"/>
            <a:ext cx="3200400" cy="47461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49203" y="3910150"/>
            <a:ext cx="2632452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Properties Get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475413" y="5099222"/>
            <a:ext cx="2519" cy="953589"/>
          </a:xfrm>
          <a:prstGeom prst="straightConnector1">
            <a:avLst/>
          </a:prstGeom>
          <a:ln w="762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475413" y="5961371"/>
            <a:ext cx="5505997" cy="65314"/>
          </a:xfrm>
          <a:prstGeom prst="line">
            <a:avLst/>
          </a:prstGeom>
          <a:ln w="762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964337" y="4077789"/>
            <a:ext cx="17073" cy="1883583"/>
          </a:xfrm>
          <a:prstGeom prst="straightConnector1">
            <a:avLst/>
          </a:prstGeom>
          <a:ln w="762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78735" y="2362966"/>
            <a:ext cx="102463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&lt;h1&gt;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74185" y="2372733"/>
            <a:ext cx="1483098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&lt;input&gt;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39946" y="3131644"/>
            <a:ext cx="1242648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21490" y="6083588"/>
            <a:ext cx="488787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Make Changes In DOM Directly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475413" y="3888732"/>
            <a:ext cx="0" cy="728870"/>
          </a:xfrm>
          <a:prstGeom prst="straightConnector1">
            <a:avLst/>
          </a:prstGeom>
          <a:ln w="762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75865" y="4519099"/>
            <a:ext cx="1665841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Variable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417702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  <p:bldP spid="9" grpId="0" animBg="1"/>
      <p:bldP spid="10" grpId="0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useRef</a:t>
            </a:r>
            <a:r>
              <a:rPr lang="en-US" dirty="0" smtClean="0"/>
              <a:t> Hook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</a:t>
            </a:r>
            <a:r>
              <a:rPr lang="en-US" b="0" dirty="0" err="1"/>
              <a:t>useRef</a:t>
            </a:r>
            <a:r>
              <a:rPr lang="en-US" b="0" dirty="0"/>
              <a:t> Hook is a function that returns a mutable ref object whose .current property is initialized with the passed argument (</a:t>
            </a:r>
            <a:r>
              <a:rPr lang="en-US" b="0" dirty="0" err="1"/>
              <a:t>initialValue</a:t>
            </a:r>
            <a:r>
              <a:rPr lang="en-US" b="0" dirty="0"/>
              <a:t>). </a:t>
            </a:r>
            <a:endParaRPr lang="en-US" b="0" dirty="0" smtClean="0"/>
          </a:p>
          <a:p>
            <a:r>
              <a:rPr lang="en-US" b="0" dirty="0" smtClean="0"/>
              <a:t>The </a:t>
            </a:r>
            <a:r>
              <a:rPr lang="en-US" b="0" dirty="0"/>
              <a:t>returned object will persist for the full lifetime of the component.</a:t>
            </a:r>
          </a:p>
        </p:txBody>
      </p:sp>
    </p:spTree>
    <p:extLst>
      <p:ext uri="{BB962C8B-B14F-4D97-AF65-F5344CB8AC3E}">
        <p14:creationId xmlns:p14="http://schemas.microsoft.com/office/powerpoint/2010/main" val="3311715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4263</TotalTime>
  <Words>133</Words>
  <Application>Microsoft Office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Blue atom design template</vt:lpstr>
      <vt:lpstr>useRef Hook &amp; Un-Controlled Component</vt:lpstr>
      <vt:lpstr>Humble Request</vt:lpstr>
      <vt:lpstr>useRef Hook</vt:lpstr>
      <vt:lpstr>React useRef Hook</vt:lpstr>
      <vt:lpstr>useRef Hook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568</cp:revision>
  <dcterms:created xsi:type="dcterms:W3CDTF">2022-07-05T09:44:09Z</dcterms:created>
  <dcterms:modified xsi:type="dcterms:W3CDTF">2022-08-31T22:25:33Z</dcterms:modified>
</cp:coreProperties>
</file>