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9" r:id="rId3"/>
    <p:sldId id="264" r:id="rId4"/>
    <p:sldId id="266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397" y="903357"/>
            <a:ext cx="8443806" cy="2895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9600" dirty="0" err="1" smtClean="0"/>
              <a:t>useRef</a:t>
            </a:r>
            <a:r>
              <a:rPr lang="en-US" sz="9600" dirty="0" smtClean="0"/>
              <a:t> Hook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PART-53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useState</a:t>
            </a:r>
            <a:endParaRPr lang="en-US" dirty="0" smtClean="0"/>
          </a:p>
          <a:p>
            <a:r>
              <a:rPr lang="en-US" dirty="0" err="1" smtClean="0"/>
              <a:t>useEffect</a:t>
            </a:r>
            <a:endParaRPr lang="en-US" dirty="0" smtClean="0"/>
          </a:p>
          <a:p>
            <a:r>
              <a:rPr lang="en-US" dirty="0" err="1" smtClean="0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useRef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latin typeface="Arial Black" panose="020B0A04020102020204" pitchFamily="34" charset="0"/>
              </a:rPr>
              <a:t>1</a:t>
            </a:r>
            <a:r>
              <a:rPr lang="en-US" b="0" dirty="0" smtClean="0">
                <a:latin typeface="Arial Black" panose="020B0A04020102020204" pitchFamily="34" charset="0"/>
              </a:rPr>
              <a:t>.</a:t>
            </a:r>
            <a:r>
              <a:rPr lang="en-US" b="0" dirty="0" smtClean="0"/>
              <a:t> It </a:t>
            </a:r>
            <a:r>
              <a:rPr lang="en-US" b="0" dirty="0"/>
              <a:t>can be used to </a:t>
            </a:r>
            <a:r>
              <a:rPr lang="en-US" dirty="0"/>
              <a:t>access</a:t>
            </a:r>
            <a:r>
              <a:rPr lang="en-US" b="0" dirty="0"/>
              <a:t> a DOM element directly</a:t>
            </a:r>
            <a:r>
              <a:rPr lang="en-US" b="0" dirty="0" smtClean="0"/>
              <a:t>.</a:t>
            </a:r>
          </a:p>
          <a:p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958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useRef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="0" dirty="0" smtClean="0"/>
              <a:t> It </a:t>
            </a:r>
            <a:r>
              <a:rPr lang="en-US" b="0" dirty="0"/>
              <a:t>can be used to store a </a:t>
            </a:r>
            <a:r>
              <a:rPr lang="en-US" dirty="0"/>
              <a:t>mutable value </a:t>
            </a:r>
            <a:r>
              <a:rPr lang="en-US" b="0" dirty="0"/>
              <a:t>that does not cause a </a:t>
            </a:r>
            <a:r>
              <a:rPr lang="en-US" dirty="0"/>
              <a:t>re-render</a:t>
            </a:r>
            <a:r>
              <a:rPr lang="en-US" b="0" dirty="0"/>
              <a:t> when updated</a:t>
            </a:r>
            <a:r>
              <a:rPr lang="en-US" b="0" dirty="0" smtClean="0"/>
              <a:t>.</a:t>
            </a:r>
          </a:p>
          <a:p>
            <a:r>
              <a:rPr lang="en-US" b="0" dirty="0"/>
              <a:t>The </a:t>
            </a:r>
            <a:r>
              <a:rPr lang="en-US" b="0" dirty="0" err="1"/>
              <a:t>useRef</a:t>
            </a:r>
            <a:r>
              <a:rPr lang="en-US" b="0" dirty="0"/>
              <a:t> Hook allows you to </a:t>
            </a:r>
            <a:r>
              <a:rPr lang="en-US" dirty="0"/>
              <a:t>persist</a:t>
            </a:r>
            <a:r>
              <a:rPr lang="en-US" b="0" dirty="0"/>
              <a:t> values between renders.</a:t>
            </a:r>
          </a:p>
          <a:p>
            <a:r>
              <a:rPr lang="en-US" b="0" dirty="0" smtClean="0"/>
              <a:t>The </a:t>
            </a:r>
            <a:r>
              <a:rPr lang="en-US" b="0" dirty="0" err="1"/>
              <a:t>useRef</a:t>
            </a:r>
            <a:r>
              <a:rPr lang="en-US" b="0" dirty="0"/>
              <a:t> Hook is a function that returns a </a:t>
            </a:r>
            <a:r>
              <a:rPr lang="en-US" dirty="0"/>
              <a:t>mutable ref</a:t>
            </a:r>
            <a:r>
              <a:rPr lang="en-US" b="0" dirty="0"/>
              <a:t> object whose </a:t>
            </a:r>
            <a:r>
              <a:rPr lang="en-US" dirty="0"/>
              <a:t>.current property </a:t>
            </a:r>
            <a:r>
              <a:rPr lang="en-US" b="0" dirty="0"/>
              <a:t>is initialized with the passed argument </a:t>
            </a:r>
            <a:r>
              <a:rPr lang="en-US" dirty="0"/>
              <a:t>(</a:t>
            </a:r>
            <a:r>
              <a:rPr lang="en-US" dirty="0" err="1"/>
              <a:t>initialValue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returned object will </a:t>
            </a:r>
            <a:r>
              <a:rPr lang="en-US" dirty="0"/>
              <a:t>persist for the full lifetime of the component.</a:t>
            </a:r>
          </a:p>
        </p:txBody>
      </p:sp>
    </p:spTree>
    <p:extLst>
      <p:ext uri="{BB962C8B-B14F-4D97-AF65-F5344CB8AC3E}">
        <p14:creationId xmlns:p14="http://schemas.microsoft.com/office/powerpoint/2010/main" val="331171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Not Cause </a:t>
            </a:r>
            <a:r>
              <a:rPr lang="en-US" dirty="0" smtClean="0"/>
              <a:t>Re-renders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If </a:t>
            </a:r>
            <a:r>
              <a:rPr lang="en-US" b="0" dirty="0"/>
              <a:t>we tried to count how many times our application renders using the </a:t>
            </a:r>
            <a:r>
              <a:rPr lang="en-US" dirty="0" err="1"/>
              <a:t>useState</a:t>
            </a:r>
            <a:r>
              <a:rPr lang="en-US" b="0" dirty="0"/>
              <a:t> Hook, we would be caught in an infinite loop since this Hook itself causes a </a:t>
            </a:r>
            <a:r>
              <a:rPr lang="en-US" dirty="0"/>
              <a:t>re-render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/>
              <a:t>To avoid this, we can use the </a:t>
            </a:r>
            <a:r>
              <a:rPr lang="en-US" dirty="0" err="1"/>
              <a:t>useRef</a:t>
            </a:r>
            <a:r>
              <a:rPr lang="en-US" b="0" dirty="0"/>
              <a:t> Hook.</a:t>
            </a:r>
          </a:p>
        </p:txBody>
      </p:sp>
    </p:spTree>
    <p:extLst>
      <p:ext uri="{BB962C8B-B14F-4D97-AF65-F5344CB8AC3E}">
        <p14:creationId xmlns:p14="http://schemas.microsoft.com/office/powerpoint/2010/main" val="41009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useRef</a:t>
            </a:r>
            <a:r>
              <a:rPr lang="en-US" dirty="0" smtClean="0"/>
              <a:t> Hook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useRef</a:t>
            </a:r>
            <a:r>
              <a:rPr lang="en-US" b="0" dirty="0"/>
              <a:t>() only returns </a:t>
            </a:r>
            <a:r>
              <a:rPr lang="en-US" dirty="0"/>
              <a:t>one item</a:t>
            </a:r>
            <a:r>
              <a:rPr lang="en-US" b="0" dirty="0"/>
              <a:t>. It returns an Object called </a:t>
            </a:r>
            <a:r>
              <a:rPr lang="en-US" dirty="0"/>
              <a:t>current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dirty="0" smtClean="0"/>
              <a:t>When </a:t>
            </a:r>
            <a:r>
              <a:rPr lang="en-US" b="0" dirty="0"/>
              <a:t>we initialize </a:t>
            </a:r>
            <a:r>
              <a:rPr lang="en-US" dirty="0" err="1"/>
              <a:t>useRef</a:t>
            </a:r>
            <a:r>
              <a:rPr lang="en-US" b="0" dirty="0"/>
              <a:t> we set the initial value</a:t>
            </a:r>
            <a:r>
              <a:rPr lang="en-US" dirty="0"/>
              <a:t>: </a:t>
            </a:r>
            <a:r>
              <a:rPr lang="en-US" dirty="0" err="1"/>
              <a:t>useRef</a:t>
            </a:r>
            <a:r>
              <a:rPr lang="en-US" dirty="0"/>
              <a:t>(0</a:t>
            </a:r>
            <a:r>
              <a:rPr lang="en-US" dirty="0" smtClean="0"/>
              <a:t>).</a:t>
            </a:r>
          </a:p>
          <a:p>
            <a:r>
              <a:rPr lang="en-US" b="0" dirty="0"/>
              <a:t>It's like doing this: </a:t>
            </a:r>
            <a:r>
              <a:rPr lang="en-US" dirty="0" err="1"/>
              <a:t>const</a:t>
            </a:r>
            <a:r>
              <a:rPr lang="en-US" dirty="0"/>
              <a:t> count = {current: 0}. </a:t>
            </a:r>
            <a:r>
              <a:rPr lang="en-US" b="0" dirty="0"/>
              <a:t>We can access the count by using </a:t>
            </a:r>
            <a:r>
              <a:rPr lang="en-US" dirty="0" err="1"/>
              <a:t>count.current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8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Words>203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Century Gothic</vt:lpstr>
      <vt:lpstr>Blue atom design template</vt:lpstr>
      <vt:lpstr>useRef Hook</vt:lpstr>
      <vt:lpstr>Pre-Requisites</vt:lpstr>
      <vt:lpstr>Humble Request</vt:lpstr>
      <vt:lpstr>useRef Hook</vt:lpstr>
      <vt:lpstr>useRef Hook</vt:lpstr>
      <vt:lpstr>Does Not Cause Re-renders</vt:lpstr>
      <vt:lpstr>useRef Hook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591</cp:revision>
  <dcterms:created xsi:type="dcterms:W3CDTF">2022-07-05T09:44:09Z</dcterms:created>
  <dcterms:modified xsi:type="dcterms:W3CDTF">2022-10-18T05:29:00Z</dcterms:modified>
</cp:coreProperties>
</file>