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9" r:id="rId3"/>
    <p:sldId id="264" r:id="rId4"/>
    <p:sldId id="270" r:id="rId5"/>
    <p:sldId id="272" r:id="rId6"/>
    <p:sldId id="273" r:id="rId7"/>
    <p:sldId id="274" r:id="rId8"/>
    <p:sldId id="271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397" y="1651576"/>
            <a:ext cx="8443806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9600" dirty="0" smtClean="0"/>
              <a:t>React Router</a:t>
            </a:r>
            <a:br>
              <a:rPr lang="en-US" sz="9600" dirty="0" smtClean="0"/>
            </a:br>
            <a:r>
              <a:rPr lang="en-US" sz="9600" dirty="0" smtClean="0"/>
              <a:t>Introduction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PART-54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Topics In React Routing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Configuring Routes</a:t>
            </a:r>
          </a:p>
          <a:p>
            <a:r>
              <a:rPr lang="en-US" b="0" dirty="0" smtClean="0"/>
              <a:t>Navigating on button click</a:t>
            </a:r>
          </a:p>
          <a:p>
            <a:r>
              <a:rPr lang="en-US" b="0" dirty="0" smtClean="0"/>
              <a:t>Navigating programmatically</a:t>
            </a:r>
          </a:p>
          <a:p>
            <a:r>
              <a:rPr lang="en-US" b="0" dirty="0" smtClean="0"/>
              <a:t>Dynamic routes</a:t>
            </a:r>
          </a:p>
          <a:p>
            <a:r>
              <a:rPr lang="en-US" b="0" dirty="0" smtClean="0"/>
              <a:t>Nested routes</a:t>
            </a:r>
          </a:p>
          <a:p>
            <a:r>
              <a:rPr lang="en-US" b="0" dirty="0" smtClean="0"/>
              <a:t>Route Parameters</a:t>
            </a:r>
          </a:p>
          <a:p>
            <a:r>
              <a:rPr lang="en-US" b="0" dirty="0" smtClean="0"/>
              <a:t>And much more.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8023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based Components</a:t>
            </a:r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Props</a:t>
            </a:r>
          </a:p>
          <a:p>
            <a:r>
              <a:rPr lang="en-US" dirty="0" smtClean="0"/>
              <a:t>Arrow Functions</a:t>
            </a:r>
          </a:p>
          <a:p>
            <a:r>
              <a:rPr lang="en-US" dirty="0" smtClean="0"/>
              <a:t>JSX</a:t>
            </a:r>
          </a:p>
          <a:p>
            <a:r>
              <a:rPr lang="en-US" dirty="0" smtClean="0"/>
              <a:t>Hooks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8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React Router is a standard </a:t>
            </a:r>
            <a:r>
              <a:rPr lang="en-US" dirty="0"/>
              <a:t>library</a:t>
            </a:r>
            <a:r>
              <a:rPr lang="en-US" b="0" dirty="0"/>
              <a:t> for </a:t>
            </a:r>
            <a:r>
              <a:rPr lang="en-US" dirty="0"/>
              <a:t>routing in </a:t>
            </a:r>
            <a:r>
              <a:rPr lang="en-US" dirty="0" smtClean="0"/>
              <a:t>React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687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Routing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Routing</a:t>
            </a:r>
            <a:r>
              <a:rPr lang="en-US" b="0" dirty="0"/>
              <a:t> is the </a:t>
            </a:r>
            <a:r>
              <a:rPr lang="en-US" dirty="0"/>
              <a:t>mechanism</a:t>
            </a:r>
            <a:r>
              <a:rPr lang="en-US" b="0" dirty="0"/>
              <a:t> by which requests (as specified by a </a:t>
            </a:r>
            <a:r>
              <a:rPr lang="en-US" dirty="0"/>
              <a:t>URL</a:t>
            </a:r>
            <a:r>
              <a:rPr lang="en-US" b="0" dirty="0"/>
              <a:t> and HTTP method) are routed to the </a:t>
            </a:r>
            <a:r>
              <a:rPr lang="en-US" dirty="0"/>
              <a:t>code that handles </a:t>
            </a:r>
            <a:r>
              <a:rPr lang="en-US" dirty="0" smtClean="0"/>
              <a:t>them.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42504"/>
          <a:stretch/>
        </p:blipFill>
        <p:spPr>
          <a:xfrm>
            <a:off x="546689" y="3778047"/>
            <a:ext cx="5466806" cy="131646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6355082" y="4230894"/>
            <a:ext cx="894804" cy="60089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26312" y="3890975"/>
            <a:ext cx="2186817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600" b="1" i="1" dirty="0" smtClean="0">
                <a:solidFill>
                  <a:srgbClr val="FFC000"/>
                </a:solidFill>
              </a:rPr>
              <a:t>Code </a:t>
            </a:r>
          </a:p>
          <a:p>
            <a:r>
              <a:rPr lang="en-US" sz="3600" b="1" i="1" dirty="0" smtClean="0">
                <a:solidFill>
                  <a:srgbClr val="FFC000"/>
                </a:solidFill>
              </a:rPr>
              <a:t>Executes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77963" y="3215637"/>
            <a:ext cx="950901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600" b="1" i="1" dirty="0" smtClean="0">
                <a:solidFill>
                  <a:srgbClr val="FFC000"/>
                </a:solidFill>
              </a:rPr>
              <a:t>URL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9381086" y="4068036"/>
            <a:ext cx="723435" cy="60089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230961" y="4022596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600" b="1" i="1" dirty="0" smtClean="0">
                <a:solidFill>
                  <a:srgbClr val="FFC000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35200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-67138"/>
            <a:ext cx="9146383" cy="1371600"/>
          </a:xfrm>
        </p:spPr>
        <p:txBody>
          <a:bodyPr/>
          <a:lstStyle/>
          <a:p>
            <a:r>
              <a:rPr lang="en-US" dirty="0" smtClean="0"/>
              <a:t>What is Routing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2504"/>
          <a:stretch/>
        </p:blipFill>
        <p:spPr>
          <a:xfrm>
            <a:off x="664255" y="1988436"/>
            <a:ext cx="5466806" cy="131646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472648" y="2441283"/>
            <a:ext cx="894804" cy="60089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43878" y="2101364"/>
            <a:ext cx="2186817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600" b="1" i="1" dirty="0" smtClean="0">
                <a:solidFill>
                  <a:srgbClr val="FFC000"/>
                </a:solidFill>
              </a:rPr>
              <a:t>Code </a:t>
            </a:r>
          </a:p>
          <a:p>
            <a:r>
              <a:rPr lang="en-US" sz="3600" b="1" i="1" dirty="0" smtClean="0">
                <a:solidFill>
                  <a:srgbClr val="FFC000"/>
                </a:solidFill>
              </a:rPr>
              <a:t>Executes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5529" y="1426026"/>
            <a:ext cx="950901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600" b="1" i="1" dirty="0" smtClean="0">
                <a:solidFill>
                  <a:srgbClr val="FFC000"/>
                </a:solidFill>
              </a:rPr>
              <a:t>URL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9498652" y="2278425"/>
            <a:ext cx="723435" cy="60089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48527" y="2232985"/>
            <a:ext cx="1604927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600" b="1" i="1" dirty="0" smtClean="0">
                <a:solidFill>
                  <a:srgbClr val="FFC000"/>
                </a:solidFill>
              </a:rPr>
              <a:t>Page1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79249" y="3839952"/>
            <a:ext cx="2186817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600" b="1" i="1" dirty="0" smtClean="0">
                <a:solidFill>
                  <a:srgbClr val="FFC000"/>
                </a:solidFill>
              </a:rPr>
              <a:t>Code </a:t>
            </a:r>
          </a:p>
          <a:p>
            <a:r>
              <a:rPr lang="en-US" sz="3600" b="1" i="1" dirty="0" smtClean="0">
                <a:solidFill>
                  <a:srgbClr val="FFC000"/>
                </a:solidFill>
              </a:rPr>
              <a:t>Executes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575282" y="4144035"/>
            <a:ext cx="723435" cy="60089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25157" y="4098595"/>
            <a:ext cx="1604927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600" b="1" i="1" dirty="0" smtClean="0">
                <a:solidFill>
                  <a:srgbClr val="FFC000"/>
                </a:solidFill>
              </a:rPr>
              <a:t>Page2</a:t>
            </a:r>
          </a:p>
        </p:txBody>
      </p:sp>
      <p:sp>
        <p:nvSpPr>
          <p:cNvPr id="15" name="Right Arrow 14"/>
          <p:cNvSpPr/>
          <p:nvPr/>
        </p:nvSpPr>
        <p:spPr>
          <a:xfrm rot="1824317">
            <a:off x="6420334" y="3358029"/>
            <a:ext cx="894804" cy="60089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67530" y="3544597"/>
            <a:ext cx="305404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Without </a:t>
            </a:r>
          </a:p>
          <a:p>
            <a:r>
              <a:rPr lang="en-US" sz="3600" b="1" i="1" dirty="0" smtClean="0">
                <a:solidFill>
                  <a:srgbClr val="FFFF00"/>
                </a:solidFill>
              </a:rPr>
              <a:t>Page Reload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68118" y="3844315"/>
            <a:ext cx="894804" cy="60089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23761" y="5251663"/>
            <a:ext cx="40863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600" b="1" i="1" dirty="0">
                <a:solidFill>
                  <a:srgbClr val="FFFF00"/>
                </a:solidFill>
              </a:rPr>
              <a:t>r</a:t>
            </a:r>
            <a:r>
              <a:rPr lang="en-US" sz="3600" b="1" i="1" dirty="0" smtClean="0">
                <a:solidFill>
                  <a:srgbClr val="FFFF00"/>
                </a:solidFill>
              </a:rPr>
              <a:t>eact-router-</a:t>
            </a:r>
            <a:r>
              <a:rPr lang="en-US" sz="3600" b="1" i="1" dirty="0" err="1" smtClean="0">
                <a:solidFill>
                  <a:srgbClr val="FFFF00"/>
                </a:solidFill>
              </a:rPr>
              <a:t>dom</a:t>
            </a:r>
            <a:endParaRPr lang="en-US" sz="3600" b="1" i="1" dirty="0" smtClean="0">
              <a:solidFill>
                <a:srgbClr val="FFFF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924349" y="5274382"/>
            <a:ext cx="894804" cy="60089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/>
      <p:bldP spid="10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What, Why and How of React (Routers) - DEV Community 👩‍💻👨‍💻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81"/>
          <a:stretch/>
        </p:blipFill>
        <p:spPr bwMode="auto">
          <a:xfrm>
            <a:off x="0" y="0"/>
            <a:ext cx="12192000" cy="189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What, Why and How of React (Routers) - DEV Community 👩‍💻👨‍💻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1"/>
          <a:stretch/>
        </p:blipFill>
        <p:spPr bwMode="auto">
          <a:xfrm>
            <a:off x="0" y="1894114"/>
            <a:ext cx="12192000" cy="497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81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It </a:t>
            </a:r>
            <a:r>
              <a:rPr lang="en-US" b="0" dirty="0"/>
              <a:t>enables the </a:t>
            </a:r>
            <a:r>
              <a:rPr lang="en-US" dirty="0"/>
              <a:t>navigation</a:t>
            </a:r>
            <a:r>
              <a:rPr lang="en-US" b="0" dirty="0"/>
              <a:t> among views of </a:t>
            </a:r>
            <a:r>
              <a:rPr lang="en-US" dirty="0"/>
              <a:t>various components</a:t>
            </a:r>
            <a:r>
              <a:rPr lang="en-US" b="0" dirty="0"/>
              <a:t> in a React Application, allows changing the browser URL, and keeps the UI in sync with the URL</a:t>
            </a:r>
            <a:r>
              <a:rPr lang="en-US" b="0" dirty="0" smtClean="0"/>
              <a:t>.</a:t>
            </a:r>
          </a:p>
          <a:p>
            <a:r>
              <a:rPr lang="en-US" b="0" dirty="0"/>
              <a:t>React Router is </a:t>
            </a:r>
            <a:r>
              <a:rPr lang="en-US" dirty="0"/>
              <a:t>a fully-featured client and server-side routing library</a:t>
            </a:r>
            <a:r>
              <a:rPr lang="en-US" b="0" dirty="0"/>
              <a:t> for React, a JavaScript library for building user interfaces. </a:t>
            </a:r>
            <a:endParaRPr lang="en-US" b="0" dirty="0" smtClean="0"/>
          </a:p>
          <a:p>
            <a:r>
              <a:rPr lang="en-US" dirty="0" smtClean="0"/>
              <a:t>React </a:t>
            </a:r>
            <a:r>
              <a:rPr lang="en-US" dirty="0"/>
              <a:t>Router runs anywhere React runs; </a:t>
            </a:r>
            <a:r>
              <a:rPr lang="en-US" b="0" dirty="0"/>
              <a:t>on the web, on the server with </a:t>
            </a:r>
            <a:r>
              <a:rPr lang="en-US" dirty="0"/>
              <a:t>node.js</a:t>
            </a:r>
            <a:r>
              <a:rPr lang="en-US" b="0" dirty="0"/>
              <a:t>, and </a:t>
            </a:r>
            <a:r>
              <a:rPr lang="en-US" dirty="0"/>
              <a:t>on React Native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2630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React App </a:t>
            </a:r>
            <a:r>
              <a:rPr lang="en-US" b="0" dirty="0"/>
              <a:t>doesn't include </a:t>
            </a:r>
            <a:r>
              <a:rPr lang="en-US" dirty="0"/>
              <a:t>page </a:t>
            </a:r>
            <a:r>
              <a:rPr lang="en-US" dirty="0" smtClean="0"/>
              <a:t>routing </a:t>
            </a:r>
            <a:r>
              <a:rPr lang="en-US" b="0" dirty="0" smtClean="0"/>
              <a:t>by default.</a:t>
            </a:r>
          </a:p>
          <a:p>
            <a:r>
              <a:rPr lang="en-US" dirty="0"/>
              <a:t>React Router </a:t>
            </a:r>
            <a:r>
              <a:rPr lang="en-US" b="0" dirty="0"/>
              <a:t>is the most popular </a:t>
            </a:r>
            <a:r>
              <a:rPr lang="en-US" dirty="0"/>
              <a:t>solution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It provides </a:t>
            </a:r>
            <a:r>
              <a:rPr lang="en-US" dirty="0" smtClean="0"/>
              <a:t>unique URLs for different components </a:t>
            </a:r>
            <a:r>
              <a:rPr lang="en-US" b="0" dirty="0" smtClean="0"/>
              <a:t>in the app and </a:t>
            </a:r>
            <a:r>
              <a:rPr lang="en-US" dirty="0" smtClean="0"/>
              <a:t>makes UI easily shareable with other users</a:t>
            </a:r>
            <a:r>
              <a:rPr lang="en-US" b="0" dirty="0" smtClean="0"/>
              <a:t>.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2190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4590</TotalTime>
  <Words>223</Words>
  <Application>Microsoft Office PowerPoint</Application>
  <PresentationFormat>Widescreen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Blue atom design template</vt:lpstr>
      <vt:lpstr>React Router Introduction</vt:lpstr>
      <vt:lpstr>Pre-Requisites</vt:lpstr>
      <vt:lpstr>Humble Request</vt:lpstr>
      <vt:lpstr>React Router</vt:lpstr>
      <vt:lpstr>What is Routing ?</vt:lpstr>
      <vt:lpstr>What is Routing ?</vt:lpstr>
      <vt:lpstr>PowerPoint Presentation</vt:lpstr>
      <vt:lpstr>React Routing</vt:lpstr>
      <vt:lpstr>React Routing</vt:lpstr>
      <vt:lpstr>Topics In React 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617</cp:revision>
  <dcterms:created xsi:type="dcterms:W3CDTF">2022-07-05T09:44:09Z</dcterms:created>
  <dcterms:modified xsi:type="dcterms:W3CDTF">2022-09-05T20:18:58Z</dcterms:modified>
</cp:coreProperties>
</file>