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4" r:id="rId3"/>
    <p:sldId id="267" r:id="rId4"/>
    <p:sldId id="265" r:id="rId5"/>
    <p:sldId id="266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397" y="1302582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Configuring </a:t>
            </a:r>
            <a:r>
              <a:rPr lang="en-US" sz="8000" dirty="0"/>
              <a:t>Routes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PART-56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" y="2116183"/>
            <a:ext cx="3487783" cy="2978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9045" y="2299064"/>
            <a:ext cx="3176374" cy="509451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7608" y="2322956"/>
            <a:ext cx="25466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dirty="0" smtClean="0">
                <a:solidFill>
                  <a:schemeClr val="bg1"/>
                </a:solidFill>
              </a:rPr>
              <a:t>ocalhost:3000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5760" y="2978332"/>
            <a:ext cx="3487783" cy="195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72093" y="3670664"/>
            <a:ext cx="1675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Home</a:t>
            </a:r>
            <a:endParaRPr lang="en-US" sz="3600" b="1" dirty="0"/>
          </a:p>
        </p:txBody>
      </p:sp>
      <p:sp>
        <p:nvSpPr>
          <p:cNvPr id="18" name="Rectangle 17"/>
          <p:cNvSpPr/>
          <p:nvPr/>
        </p:nvSpPr>
        <p:spPr>
          <a:xfrm>
            <a:off x="4219303" y="2116183"/>
            <a:ext cx="3487783" cy="2978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82588" y="2299064"/>
            <a:ext cx="3176374" cy="509451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481151" y="2364377"/>
            <a:ext cx="30605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localhost:3000/about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219303" y="2978332"/>
            <a:ext cx="3487783" cy="195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25636" y="3670664"/>
            <a:ext cx="1675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About</a:t>
            </a:r>
            <a:endParaRPr lang="en-US" sz="3600" b="1" dirty="0"/>
          </a:p>
        </p:txBody>
      </p:sp>
      <p:sp>
        <p:nvSpPr>
          <p:cNvPr id="23" name="Rectangle 22"/>
          <p:cNvSpPr/>
          <p:nvPr/>
        </p:nvSpPr>
        <p:spPr>
          <a:xfrm>
            <a:off x="8072846" y="2116183"/>
            <a:ext cx="3775165" cy="2978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236131" y="2299064"/>
            <a:ext cx="3507378" cy="509451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334694" y="2362145"/>
            <a:ext cx="3186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localhost:3000/contact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072846" y="2978332"/>
            <a:ext cx="37751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872473" y="3631477"/>
            <a:ext cx="2111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Contact</a:t>
            </a:r>
            <a:endParaRPr lang="en-US" sz="3600" b="1" dirty="0"/>
          </a:p>
        </p:txBody>
      </p:sp>
      <p:sp>
        <p:nvSpPr>
          <p:cNvPr id="29" name="Rectangle 28"/>
          <p:cNvSpPr/>
          <p:nvPr/>
        </p:nvSpPr>
        <p:spPr>
          <a:xfrm>
            <a:off x="400544" y="650912"/>
            <a:ext cx="4725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Practical Approach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8624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1" grpId="0"/>
      <p:bldP spid="18" grpId="0" animBg="1"/>
      <p:bldP spid="19" grpId="0" animBg="1"/>
      <p:bldP spid="20" grpId="0"/>
      <p:bldP spid="22" grpId="0"/>
      <p:bldP spid="23" grpId="0" animBg="1"/>
      <p:bldP spid="24" grpId="0" animBg="1"/>
      <p:bldP spid="25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We need to use </a:t>
            </a:r>
            <a:r>
              <a:rPr lang="en-US" dirty="0" smtClean="0"/>
              <a:t>3 components</a:t>
            </a:r>
            <a:r>
              <a:rPr lang="en-US" b="0" dirty="0" smtClean="0"/>
              <a:t> from </a:t>
            </a:r>
            <a:r>
              <a:rPr lang="en-US" dirty="0" smtClean="0"/>
              <a:t>react-router-dom.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BrowserRouter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Step:</a:t>
            </a:r>
          </a:p>
          <a:p>
            <a:r>
              <a:rPr lang="en-US" b="0" dirty="0" smtClean="0"/>
              <a:t>Import </a:t>
            </a:r>
            <a:r>
              <a:rPr lang="en-US" dirty="0" err="1" smtClean="0"/>
              <a:t>BrowserRouter</a:t>
            </a:r>
            <a:r>
              <a:rPr lang="en-US" b="0" dirty="0" smtClean="0"/>
              <a:t> Component from </a:t>
            </a:r>
            <a:r>
              <a:rPr lang="en-US" dirty="0" smtClean="0"/>
              <a:t>‘react-router-</a:t>
            </a:r>
            <a:r>
              <a:rPr lang="en-US" dirty="0" err="1" smtClean="0"/>
              <a:t>dom</a:t>
            </a:r>
            <a:r>
              <a:rPr lang="en-US" dirty="0" smtClean="0"/>
              <a:t>’ </a:t>
            </a:r>
            <a:r>
              <a:rPr lang="en-US" b="0" dirty="0" smtClean="0"/>
              <a:t>inside </a:t>
            </a:r>
            <a:r>
              <a:rPr lang="en-US" dirty="0" smtClean="0"/>
              <a:t>Index.js</a:t>
            </a:r>
            <a:r>
              <a:rPr lang="en-US" b="0" dirty="0" smtClean="0"/>
              <a:t> File in our React App.</a:t>
            </a:r>
          </a:p>
          <a:p>
            <a:r>
              <a:rPr lang="en-US" b="0" dirty="0" smtClean="0"/>
              <a:t>Wrap our </a:t>
            </a:r>
            <a:r>
              <a:rPr lang="en-US" dirty="0" smtClean="0"/>
              <a:t>App</a:t>
            </a:r>
            <a:r>
              <a:rPr lang="en-US" b="0" dirty="0" smtClean="0"/>
              <a:t> Component with </a:t>
            </a:r>
            <a:r>
              <a:rPr lang="en-US" dirty="0" err="1" smtClean="0"/>
              <a:t>BrowserRouter</a:t>
            </a:r>
            <a:r>
              <a:rPr lang="en-US" dirty="0" smtClean="0"/>
              <a:t> </a:t>
            </a:r>
            <a:r>
              <a:rPr lang="en-US" b="0" dirty="0" smtClean="0"/>
              <a:t>Component.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427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Step:</a:t>
            </a:r>
          </a:p>
          <a:p>
            <a:r>
              <a:rPr lang="en-US" b="0" dirty="0" smtClean="0"/>
              <a:t>Now we have to create a folder called </a:t>
            </a:r>
            <a:r>
              <a:rPr lang="en-US" dirty="0" smtClean="0"/>
              <a:t>‘components</a:t>
            </a:r>
            <a:r>
              <a:rPr lang="en-US" dirty="0" smtClean="0"/>
              <a:t>’ </a:t>
            </a:r>
            <a:r>
              <a:rPr lang="en-US" b="0" dirty="0" smtClean="0"/>
              <a:t>in our</a:t>
            </a:r>
            <a:r>
              <a:rPr lang="en-US" dirty="0" smtClean="0"/>
              <a:t> SRC folder </a:t>
            </a:r>
            <a:r>
              <a:rPr lang="en-US" b="0" dirty="0" smtClean="0"/>
              <a:t>and </a:t>
            </a:r>
            <a:r>
              <a:rPr lang="en-US" dirty="0" smtClean="0"/>
              <a:t>add 3 components </a:t>
            </a:r>
            <a:r>
              <a:rPr lang="en-US" b="0" dirty="0" smtClean="0"/>
              <a:t>called </a:t>
            </a:r>
            <a:r>
              <a:rPr lang="en-US" dirty="0" smtClean="0"/>
              <a:t>Home.js, About.js and </a:t>
            </a:r>
            <a:r>
              <a:rPr lang="en-US" dirty="0" smtClean="0"/>
              <a:t>Contact.js </a:t>
            </a:r>
            <a:r>
              <a:rPr lang="en-US" b="0" dirty="0" smtClean="0"/>
              <a:t>inside </a:t>
            </a:r>
            <a:r>
              <a:rPr lang="en-US" dirty="0" smtClean="0"/>
              <a:t>components</a:t>
            </a:r>
            <a:r>
              <a:rPr lang="en-US" b="0" dirty="0" smtClean="0"/>
              <a:t> folder.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3728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Step:</a:t>
            </a:r>
          </a:p>
          <a:p>
            <a:r>
              <a:rPr lang="en-US" sz="2800" b="0" dirty="0" smtClean="0"/>
              <a:t>Import </a:t>
            </a:r>
            <a:r>
              <a:rPr lang="en-US" sz="2800" dirty="0" smtClean="0"/>
              <a:t>Routes</a:t>
            </a:r>
            <a:r>
              <a:rPr lang="en-US" sz="2800" b="0" dirty="0" smtClean="0"/>
              <a:t> and </a:t>
            </a:r>
            <a:r>
              <a:rPr lang="en-US" sz="2800" dirty="0" smtClean="0"/>
              <a:t>Route</a:t>
            </a:r>
            <a:r>
              <a:rPr lang="en-US" sz="2800" b="0" dirty="0" smtClean="0"/>
              <a:t> Component from </a:t>
            </a:r>
            <a:r>
              <a:rPr lang="en-US" sz="2800" dirty="0" smtClean="0"/>
              <a:t>‘react-router-</a:t>
            </a:r>
            <a:r>
              <a:rPr lang="en-US" sz="2800" dirty="0" err="1" smtClean="0"/>
              <a:t>dom</a:t>
            </a:r>
            <a:r>
              <a:rPr lang="en-US" sz="2800" dirty="0" smtClean="0"/>
              <a:t>’ </a:t>
            </a:r>
            <a:r>
              <a:rPr lang="en-US" sz="2800" b="0" dirty="0" smtClean="0"/>
              <a:t>in </a:t>
            </a:r>
            <a:r>
              <a:rPr lang="en-US" sz="2800" dirty="0" smtClean="0"/>
              <a:t>App.js</a:t>
            </a:r>
            <a:r>
              <a:rPr lang="en-US" sz="2800" b="0" dirty="0" smtClean="0"/>
              <a:t> File.</a:t>
            </a:r>
          </a:p>
          <a:p>
            <a:r>
              <a:rPr lang="en-US" sz="2800" b="0" dirty="0" smtClean="0"/>
              <a:t>Use </a:t>
            </a:r>
            <a:r>
              <a:rPr lang="en-US" sz="2800" dirty="0" smtClean="0"/>
              <a:t>path</a:t>
            </a:r>
            <a:r>
              <a:rPr lang="en-US" sz="2800" b="0" dirty="0" smtClean="0"/>
              <a:t> prop to define URL.</a:t>
            </a:r>
          </a:p>
          <a:p>
            <a:r>
              <a:rPr lang="en-US" sz="2800" b="0" dirty="0" smtClean="0"/>
              <a:t>Use </a:t>
            </a:r>
            <a:r>
              <a:rPr lang="en-US" sz="2800" dirty="0" smtClean="0"/>
              <a:t>element</a:t>
            </a:r>
            <a:r>
              <a:rPr lang="en-US" sz="2800" b="0" dirty="0" smtClean="0"/>
              <a:t> prop to define the corresponding component.</a:t>
            </a:r>
          </a:p>
          <a:p>
            <a:r>
              <a:rPr lang="en-US" sz="2800" b="0" dirty="0" smtClean="0"/>
              <a:t>Don’t forget to </a:t>
            </a:r>
            <a:r>
              <a:rPr lang="en-US" sz="2800" dirty="0" smtClean="0"/>
              <a:t>import</a:t>
            </a:r>
            <a:r>
              <a:rPr lang="en-US" sz="2800" b="0" dirty="0" smtClean="0"/>
              <a:t> components you are using inside </a:t>
            </a:r>
            <a:r>
              <a:rPr lang="en-US" sz="2800" dirty="0" smtClean="0"/>
              <a:t>App.js</a:t>
            </a:r>
            <a:r>
              <a:rPr lang="en-US" sz="2800" b="0" dirty="0" smtClean="0"/>
              <a:t> File.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4636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4752</TotalTime>
  <Words>146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Blue atom design template</vt:lpstr>
      <vt:lpstr>Configuring Routes</vt:lpstr>
      <vt:lpstr>Humble Request</vt:lpstr>
      <vt:lpstr>PowerPoint Presentation</vt:lpstr>
      <vt:lpstr>Configuring Routes</vt:lpstr>
      <vt:lpstr>Configuring Routes</vt:lpstr>
      <vt:lpstr>Configuring Routes</vt:lpstr>
      <vt:lpstr>Configuring Routes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650</cp:revision>
  <dcterms:created xsi:type="dcterms:W3CDTF">2022-07-05T09:44:09Z</dcterms:created>
  <dcterms:modified xsi:type="dcterms:W3CDTF">2022-09-06T21:17:16Z</dcterms:modified>
</cp:coreProperties>
</file>