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97" y="1302582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Active Link In </a:t>
            </a:r>
            <a:r>
              <a:rPr lang="en-US" sz="8000" dirty="0" smtClean="0"/>
              <a:t>React Router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PART-58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19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Blue atom design template</vt:lpstr>
      <vt:lpstr>Active Link In React Router</vt:lpstr>
      <vt:lpstr>Humble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651</cp:revision>
  <dcterms:created xsi:type="dcterms:W3CDTF">2022-07-05T09:44:09Z</dcterms:created>
  <dcterms:modified xsi:type="dcterms:W3CDTF">2022-09-07T22:24:48Z</dcterms:modified>
</cp:coreProperties>
</file>