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64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F84E"/>
    <a:srgbClr val="F0B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207" y="1359188"/>
            <a:ext cx="9071489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0" dirty="0" smtClean="0"/>
              <a:t>Navigating Programmatically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638403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PART-59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Humble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473" y="2341616"/>
            <a:ext cx="1489433" cy="1489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04" y="4096650"/>
            <a:ext cx="1448002" cy="142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0266" y="2623622"/>
            <a:ext cx="3618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Techno Verse YT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0266" y="4347919"/>
            <a:ext cx="4202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Heavenly Delicious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4039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Navigation On Button Click</a:t>
            </a:r>
          </a:p>
          <a:p>
            <a:r>
              <a:rPr lang="en-US" dirty="0" smtClean="0"/>
              <a:t>Navigation Inside Event Handler</a:t>
            </a:r>
          </a:p>
          <a:p>
            <a:r>
              <a:rPr lang="en-US" dirty="0" smtClean="0"/>
              <a:t>Navigating To Multiple Pages With Single Event Handler</a:t>
            </a:r>
          </a:p>
          <a:p>
            <a:r>
              <a:rPr lang="en-US" dirty="0" smtClean="0"/>
              <a:t>Condition Based Navigation</a:t>
            </a:r>
          </a:p>
          <a:p>
            <a:r>
              <a:rPr lang="en-US" dirty="0" smtClean="0"/>
              <a:t>Go </a:t>
            </a:r>
            <a:r>
              <a:rPr lang="en-US" smtClean="0"/>
              <a:t>Back Button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115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4794</TotalTime>
  <Words>39</Words>
  <Application>Microsoft Office PowerPoint</Application>
  <PresentationFormat>Widescreen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Blue atom design template</vt:lpstr>
      <vt:lpstr>Navigating Programmatically</vt:lpstr>
      <vt:lpstr>Humble Request</vt:lpstr>
      <vt:lpstr>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658</cp:revision>
  <dcterms:created xsi:type="dcterms:W3CDTF">2022-07-05T09:44:09Z</dcterms:created>
  <dcterms:modified xsi:type="dcterms:W3CDTF">2022-09-11T21:53:53Z</dcterms:modified>
</cp:coreProperties>
</file>