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84E"/>
    <a:srgbClr val="F0B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1" y="1524000"/>
            <a:ext cx="8663940" cy="27307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0" dirty="0" smtClean="0"/>
              <a:t>Page Not Found In React Router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638403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PART-60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3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4797</TotalTime>
  <Words>20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Blue atom design template</vt:lpstr>
      <vt:lpstr>Page Not Found In React Router</vt:lpstr>
      <vt:lpstr>Humble Request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661</cp:revision>
  <dcterms:created xsi:type="dcterms:W3CDTF">2022-07-05T09:44:09Z</dcterms:created>
  <dcterms:modified xsi:type="dcterms:W3CDTF">2022-09-11T21:57:51Z</dcterms:modified>
</cp:coreProperties>
</file>