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64" r:id="rId3"/>
    <p:sldId id="267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84E"/>
    <a:srgbClr val="F0B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1" y="1524000"/>
            <a:ext cx="8663940" cy="27307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0" dirty="0" smtClean="0"/>
              <a:t>Nested Routes In</a:t>
            </a:r>
            <a:br>
              <a:rPr lang="en-US" sz="8000" dirty="0" smtClean="0"/>
            </a:br>
            <a:r>
              <a:rPr lang="en-US" sz="8000" dirty="0" smtClean="0"/>
              <a:t>React Router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638403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PART-61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Humble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73" y="2341616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04" y="4096650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0266" y="2623622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0266" y="4347919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Heavenly Delicious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40397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Routes </a:t>
            </a:r>
            <a:r>
              <a:rPr lang="en-US" dirty="0" smtClean="0"/>
              <a:t>In React </a:t>
            </a:r>
            <a:r>
              <a:rPr lang="en-US" dirty="0"/>
              <a:t>Router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2810" y="2173297"/>
            <a:ext cx="2603598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FFFF00"/>
                </a:solidFill>
              </a:rPr>
              <a:t>&lt;Route&gt;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</a:rPr>
              <a:t>    &lt;Route /&gt;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</a:rPr>
              <a:t>    &lt;Route /&gt;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FFFF00"/>
                </a:solidFill>
              </a:rPr>
              <a:t>&lt;/Route</a:t>
            </a:r>
            <a:r>
              <a:rPr lang="en-US" sz="3200" dirty="0" smtClean="0">
                <a:solidFill>
                  <a:srgbClr val="FFFF00"/>
                </a:solidFill>
              </a:rPr>
              <a:t>&gt;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82492" y="2052160"/>
            <a:ext cx="4066902" cy="378565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FFFF00"/>
                </a:solidFill>
              </a:rPr>
              <a:t>&lt;Route&gt;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F0"/>
                </a:solidFill>
              </a:rPr>
              <a:t>    &lt;</a:t>
            </a:r>
            <a:r>
              <a:rPr lang="en-US" sz="3200" dirty="0" smtClean="0">
                <a:solidFill>
                  <a:srgbClr val="00B0F0"/>
                </a:solidFill>
              </a:rPr>
              <a:t>Route&gt;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        &lt;Route/&gt;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rgbClr val="00B0F0"/>
                </a:solidFill>
              </a:rPr>
              <a:t>   &lt;/Route&gt;</a:t>
            </a:r>
            <a:endParaRPr lang="en-US" sz="32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rgbClr val="FFFF00"/>
                </a:solidFill>
              </a:rPr>
              <a:t>&lt;/</a:t>
            </a:r>
            <a:r>
              <a:rPr lang="en-US" sz="3200" dirty="0">
                <a:solidFill>
                  <a:srgbClr val="FFFF00"/>
                </a:solidFill>
              </a:rPr>
              <a:t>Route</a:t>
            </a:r>
            <a:r>
              <a:rPr lang="en-US" sz="3200" dirty="0" smtClean="0">
                <a:solidFill>
                  <a:srgbClr val="FFFF00"/>
                </a:solidFill>
              </a:rPr>
              <a:t>&gt;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007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9636" y="1097279"/>
            <a:ext cx="5564776" cy="442830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2919" y="1280161"/>
            <a:ext cx="5179423" cy="509451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483" y="1304053"/>
            <a:ext cx="4950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localhost:3000/products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39635" y="1946366"/>
            <a:ext cx="5564777" cy="130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02918" y="2179934"/>
            <a:ext cx="5179423" cy="509451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1483" y="2203826"/>
            <a:ext cx="5080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Home  </a:t>
            </a:r>
            <a:r>
              <a:rPr lang="en-US" sz="2400" b="1" dirty="0" smtClean="0">
                <a:solidFill>
                  <a:srgbClr val="C00000"/>
                </a:solidFill>
              </a:rPr>
              <a:t>Products</a:t>
            </a:r>
            <a:r>
              <a:rPr lang="en-US" sz="2400" b="1" dirty="0" smtClean="0">
                <a:solidFill>
                  <a:schemeClr val="bg1"/>
                </a:solidFill>
              </a:rPr>
              <a:t>  About  Contact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2918" y="2860766"/>
            <a:ext cx="5179423" cy="2495005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1483" y="2936016"/>
            <a:ext cx="2546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Shirts  Jeans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70173" y="1097279"/>
            <a:ext cx="5564776" cy="442830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33456" y="1280161"/>
            <a:ext cx="5179423" cy="509451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532020" y="1304053"/>
            <a:ext cx="4950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localhost:3000/products/shirts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270172" y="1946366"/>
            <a:ext cx="5564777" cy="130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433455" y="2179934"/>
            <a:ext cx="5179423" cy="509451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532020" y="2203826"/>
            <a:ext cx="5080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Home  </a:t>
            </a:r>
            <a:r>
              <a:rPr lang="en-US" sz="2400" b="1" dirty="0" smtClean="0">
                <a:solidFill>
                  <a:srgbClr val="C00000"/>
                </a:solidFill>
              </a:rPr>
              <a:t>Products</a:t>
            </a:r>
            <a:r>
              <a:rPr lang="en-US" sz="2400" b="1" dirty="0" smtClean="0">
                <a:solidFill>
                  <a:schemeClr val="bg1"/>
                </a:solidFill>
              </a:rPr>
              <a:t>  About  Contact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33455" y="2860766"/>
            <a:ext cx="5179423" cy="2495005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532020" y="2936016"/>
            <a:ext cx="2546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Shirts</a:t>
            </a:r>
            <a:r>
              <a:rPr lang="en-US" sz="2400" b="1" dirty="0" smtClean="0">
                <a:solidFill>
                  <a:srgbClr val="0070C0"/>
                </a:solidFill>
              </a:rPr>
              <a:t>  Jeans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32020" y="3397681"/>
            <a:ext cx="4950231" cy="182746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636523" y="3628513"/>
            <a:ext cx="2938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All Shirts Available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33454" y="3350622"/>
            <a:ext cx="5179424" cy="20051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39635" y="326016"/>
            <a:ext cx="49502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Practical Approach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05242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9" grpId="0" animBg="1"/>
      <p:bldP spid="10" grpId="0"/>
      <p:bldP spid="11" grpId="0" animBg="1"/>
      <p:bldP spid="12" grpId="0"/>
      <p:bldP spid="15" grpId="0" animBg="1"/>
      <p:bldP spid="16" grpId="0" animBg="1"/>
      <p:bldP spid="17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6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60767" y="1201782"/>
            <a:ext cx="5564776" cy="442830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024050" y="1384664"/>
            <a:ext cx="5179423" cy="509451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122614" y="1408556"/>
            <a:ext cx="4950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localhost:3000/products/jeans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860766" y="2050869"/>
            <a:ext cx="5564777" cy="130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024049" y="2284437"/>
            <a:ext cx="5179423" cy="509451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122614" y="2308329"/>
            <a:ext cx="5080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Home  </a:t>
            </a:r>
            <a:r>
              <a:rPr lang="en-US" sz="2400" b="1" dirty="0" smtClean="0">
                <a:solidFill>
                  <a:srgbClr val="C00000"/>
                </a:solidFill>
              </a:rPr>
              <a:t>Products</a:t>
            </a:r>
            <a:r>
              <a:rPr lang="en-US" sz="2400" b="1" dirty="0" smtClean="0">
                <a:solidFill>
                  <a:schemeClr val="bg1"/>
                </a:solidFill>
              </a:rPr>
              <a:t>  About  Contact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24049" y="2965269"/>
            <a:ext cx="5179423" cy="2495005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122614" y="3040519"/>
            <a:ext cx="2546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Shirts  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Jeans</a:t>
            </a:r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22614" y="3502184"/>
            <a:ext cx="4950231" cy="182746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227117" y="3733016"/>
            <a:ext cx="35133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All Jeans Available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24048" y="3455125"/>
            <a:ext cx="5179424" cy="20051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26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</p:bld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4938</TotalTime>
  <Words>83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Blue atom design template</vt:lpstr>
      <vt:lpstr>Nested Routes In React Router</vt:lpstr>
      <vt:lpstr>Humble Request</vt:lpstr>
      <vt:lpstr>Nested Routes In React Router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672</cp:revision>
  <dcterms:created xsi:type="dcterms:W3CDTF">2022-07-05T09:44:09Z</dcterms:created>
  <dcterms:modified xsi:type="dcterms:W3CDTF">2022-09-14T22:50:40Z</dcterms:modified>
</cp:coreProperties>
</file>