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82606"/>
            <a:ext cx="8663940" cy="2730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/>
              <a:t>Index Route</a:t>
            </a:r>
            <a:r>
              <a:rPr lang="en-US" sz="8000" dirty="0" smtClean="0"/>
              <a:t> </a:t>
            </a:r>
            <a:r>
              <a:rPr lang="en-US" sz="8000" dirty="0" smtClean="0"/>
              <a:t>In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React Router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PART-62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5055</TotalTime>
  <Words>17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Index Route In React Router</vt:lpstr>
      <vt:lpstr>Humble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676</cp:revision>
  <dcterms:created xsi:type="dcterms:W3CDTF">2022-07-05T09:44:09Z</dcterms:created>
  <dcterms:modified xsi:type="dcterms:W3CDTF">2022-09-17T21:27:02Z</dcterms:modified>
</cp:coreProperties>
</file>