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4" r:id="rId3"/>
    <p:sldId id="267" r:id="rId4"/>
    <p:sldId id="268" r:id="rId5"/>
    <p:sldId id="269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1" y="1524000"/>
            <a:ext cx="8663940" cy="27307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 smtClean="0"/>
              <a:t>Dynamic Routes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</a:t>
            </a:r>
            <a:r>
              <a:rPr lang="en-US" dirty="0"/>
              <a:t> </a:t>
            </a:r>
            <a:r>
              <a:rPr lang="en-US" dirty="0" smtClean="0"/>
              <a:t>React </a:t>
            </a:r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PART-63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Routes </a:t>
            </a:r>
            <a:r>
              <a:rPr lang="en-US" dirty="0" smtClean="0"/>
              <a:t>In </a:t>
            </a:r>
            <a:r>
              <a:rPr lang="en-US" dirty="0"/>
              <a:t>React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types of Routing.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Static Routing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Dynamic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9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static routing, you need to define all the routes in a centralized location in your application. Then these routes will be imported to the top level of the application before it starts rendering.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92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main difference between static vs. dynamic routing is the time at which the routing takes place. In dynamic routing, routes are initialized dynamically when the page gets rendered.</a:t>
            </a:r>
          </a:p>
        </p:txBody>
      </p:sp>
    </p:spTree>
    <p:extLst>
      <p:ext uri="{BB962C8B-B14F-4D97-AF65-F5344CB8AC3E}">
        <p14:creationId xmlns:p14="http://schemas.microsoft.com/office/powerpoint/2010/main" val="2580949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32" y="-354931"/>
            <a:ext cx="9146383" cy="1371600"/>
          </a:xfrm>
        </p:spPr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323" y="1436913"/>
            <a:ext cx="4741814" cy="44283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7607" y="1619795"/>
            <a:ext cx="4413450" cy="509451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170" y="1643687"/>
            <a:ext cx="4218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localhost:3000/signup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4322" y="2279468"/>
            <a:ext cx="4741815" cy="195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9232" y="2449286"/>
            <a:ext cx="4205091" cy="32199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02074" y="3651067"/>
            <a:ext cx="16845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FORM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21089" y="1436913"/>
            <a:ext cx="4741814" cy="44283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84373" y="1619795"/>
            <a:ext cx="4413450" cy="509451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82936" y="1643687"/>
            <a:ext cx="4218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localhost:3000/users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421088" y="2279468"/>
            <a:ext cx="4741815" cy="195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695998" y="2449286"/>
            <a:ext cx="4205091" cy="32199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48840" y="3121179"/>
            <a:ext cx="16845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User 1</a:t>
            </a:r>
          </a:p>
          <a:p>
            <a:r>
              <a:rPr lang="en-US" sz="4000" b="1" dirty="0" smtClean="0">
                <a:solidFill>
                  <a:schemeClr val="bg1"/>
                </a:solidFill>
              </a:rPr>
              <a:t>User 2</a:t>
            </a:r>
          </a:p>
          <a:p>
            <a:r>
              <a:rPr lang="en-US" sz="4000" b="1" dirty="0" smtClean="0">
                <a:solidFill>
                  <a:schemeClr val="bg1"/>
                </a:solidFill>
              </a:rPr>
              <a:t>User 3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45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0" grpId="0" animBg="1"/>
      <p:bldP spid="11" grpId="0"/>
      <p:bldP spid="12" grpId="0" animBg="1"/>
      <p:bldP spid="13" grpId="0" animBg="1"/>
      <p:bldP spid="14" grpId="0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32" y="-354931"/>
            <a:ext cx="9146383" cy="1371600"/>
          </a:xfrm>
        </p:spPr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4141" y="1789610"/>
            <a:ext cx="4741814" cy="44283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7425" y="1972492"/>
            <a:ext cx="4413450" cy="509451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5988" y="1996384"/>
            <a:ext cx="4218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localhost:3000/users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44140" y="2632165"/>
            <a:ext cx="4741815" cy="195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9050" y="2801983"/>
            <a:ext cx="4205091" cy="32199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971892" y="3473876"/>
            <a:ext cx="16845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User 1</a:t>
            </a:r>
          </a:p>
          <a:p>
            <a:r>
              <a:rPr lang="en-US" sz="4000" b="1" dirty="0" smtClean="0">
                <a:solidFill>
                  <a:schemeClr val="bg1"/>
                </a:solidFill>
              </a:rPr>
              <a:t>User 2</a:t>
            </a:r>
          </a:p>
          <a:p>
            <a:r>
              <a:rPr lang="en-US" sz="4000" b="1" dirty="0" smtClean="0">
                <a:solidFill>
                  <a:schemeClr val="bg1"/>
                </a:solidFill>
              </a:rPr>
              <a:t>User 3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60864" y="1789610"/>
            <a:ext cx="4741814" cy="44283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624148" y="1972492"/>
            <a:ext cx="4413450" cy="509451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22711" y="1996384"/>
            <a:ext cx="4218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localhost:3000/users/1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460863" y="2632165"/>
            <a:ext cx="4741815" cy="195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735773" y="2801983"/>
            <a:ext cx="4205091" cy="32199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591057" y="3614318"/>
            <a:ext cx="22337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Details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1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6" grpId="0" animBg="1"/>
      <p:bldP spid="17" grpId="0"/>
      <p:bldP spid="30" grpId="0" animBg="1"/>
      <p:bldP spid="31" grpId="0" animBg="1"/>
      <p:bldP spid="32" grpId="0"/>
      <p:bldP spid="34" grpId="0" animBg="1"/>
      <p:bldP spid="35" grpId="0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4957</TotalTime>
  <Words>127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Blue atom design template</vt:lpstr>
      <vt:lpstr>Dynamic Routes  In React Router</vt:lpstr>
      <vt:lpstr>Humble Request</vt:lpstr>
      <vt:lpstr>Dynamic Routes In React Router</vt:lpstr>
      <vt:lpstr>Static Routing</vt:lpstr>
      <vt:lpstr>Dynamic Routing</vt:lpstr>
      <vt:lpstr>Scenario</vt:lpstr>
      <vt:lpstr>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682</cp:revision>
  <dcterms:created xsi:type="dcterms:W3CDTF">2022-07-05T09:44:09Z</dcterms:created>
  <dcterms:modified xsi:type="dcterms:W3CDTF">2022-09-17T21:45:33Z</dcterms:modified>
</cp:coreProperties>
</file>