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1" y="1524000"/>
            <a:ext cx="8663940" cy="27307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 err="1" smtClean="0"/>
              <a:t>useParams</a:t>
            </a:r>
            <a:r>
              <a:rPr lang="en-US" sz="8000" dirty="0" smtClean="0"/>
              <a:t> 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In</a:t>
            </a:r>
            <a:r>
              <a:rPr lang="en-US" sz="7200" dirty="0"/>
              <a:t> </a:t>
            </a:r>
            <a:r>
              <a:rPr lang="en-US" sz="7200" dirty="0" smtClean="0"/>
              <a:t>React Router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PART-64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useParams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React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our React app sometimes we want to access the parameters of the </a:t>
            </a:r>
            <a:r>
              <a:rPr lang="en-US" dirty="0"/>
              <a:t>current route </a:t>
            </a:r>
            <a:r>
              <a:rPr lang="en-US" b="0" dirty="0"/>
              <a:t>in this case </a:t>
            </a:r>
            <a:r>
              <a:rPr lang="en-US" dirty="0" err="1"/>
              <a:t>useParams</a:t>
            </a:r>
            <a:r>
              <a:rPr lang="en-US" b="0" dirty="0"/>
              <a:t> hook comes into action. </a:t>
            </a:r>
            <a:endParaRPr lang="en-US" b="0" dirty="0" smtClean="0"/>
          </a:p>
          <a:p>
            <a:r>
              <a:rPr lang="en-US" b="0" dirty="0" smtClean="0"/>
              <a:t>The </a:t>
            </a:r>
            <a:r>
              <a:rPr lang="en-US" dirty="0"/>
              <a:t>react-router-</a:t>
            </a:r>
            <a:r>
              <a:rPr lang="en-US" dirty="0" err="1"/>
              <a:t>dom</a:t>
            </a:r>
            <a:r>
              <a:rPr lang="en-US" b="0" dirty="0"/>
              <a:t> package has </a:t>
            </a:r>
            <a:r>
              <a:rPr lang="en-US" dirty="0" err="1"/>
              <a:t>useParams</a:t>
            </a:r>
            <a:r>
              <a:rPr lang="en-US" b="0" dirty="0"/>
              <a:t> </a:t>
            </a:r>
            <a:r>
              <a:rPr lang="en-US" b="0" dirty="0" smtClean="0"/>
              <a:t>hook </a:t>
            </a:r>
            <a:r>
              <a:rPr lang="en-US" b="0" dirty="0"/>
              <a:t>that let you access the parameters of the </a:t>
            </a:r>
            <a:r>
              <a:rPr lang="en-US" dirty="0"/>
              <a:t>current route</a:t>
            </a:r>
            <a:r>
              <a:rPr lang="en-US" b="0" dirty="0" smtClean="0"/>
              <a:t>.</a:t>
            </a:r>
          </a:p>
          <a:p>
            <a:r>
              <a:rPr lang="en-US" b="0" dirty="0"/>
              <a:t>The </a:t>
            </a:r>
            <a:r>
              <a:rPr lang="en-US" dirty="0" err="1"/>
              <a:t>useParams</a:t>
            </a:r>
            <a:r>
              <a:rPr lang="en-US" b="0" dirty="0"/>
              <a:t> hook returns </a:t>
            </a:r>
            <a:r>
              <a:rPr lang="en-US" dirty="0"/>
              <a:t>an object of key/value pairs </a:t>
            </a:r>
            <a:r>
              <a:rPr lang="en-US" b="0" dirty="0"/>
              <a:t>of the dynamic </a:t>
            </a:r>
            <a:r>
              <a:rPr lang="en-US" b="0" dirty="0" err="1"/>
              <a:t>params</a:t>
            </a:r>
            <a:r>
              <a:rPr lang="en-US" b="0" dirty="0"/>
              <a:t> from the </a:t>
            </a:r>
            <a:r>
              <a:rPr lang="en-US" dirty="0"/>
              <a:t>current URL </a:t>
            </a:r>
            <a:r>
              <a:rPr lang="en-US" b="0" dirty="0"/>
              <a:t>that were matched by the </a:t>
            </a:r>
            <a:r>
              <a:rPr lang="en-US" dirty="0"/>
              <a:t>&lt;Route path</a:t>
            </a:r>
            <a:r>
              <a:rPr lang="en-US"/>
              <a:t>&gt; 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5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4961</TotalTime>
  <Words>87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Blue atom design template</vt:lpstr>
      <vt:lpstr>useParams  In React Router</vt:lpstr>
      <vt:lpstr>Humble Request</vt:lpstr>
      <vt:lpstr>useParams In React Router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692</cp:revision>
  <dcterms:created xsi:type="dcterms:W3CDTF">2022-07-05T09:44:09Z</dcterms:created>
  <dcterms:modified xsi:type="dcterms:W3CDTF">2022-09-26T23:15:15Z</dcterms:modified>
</cp:coreProperties>
</file>