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7" r:id="rId2"/>
    <p:sldId id="264" r:id="rId3"/>
    <p:sldId id="26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F84E"/>
    <a:srgbClr val="F0BB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E2191-95F8-44AD-ADFF-CAADD13B3C88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64B85-F7DF-4830-85A1-7A607170F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69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235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491" y="1828800"/>
            <a:ext cx="8231744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1" cap="none" spc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490" y="4800600"/>
            <a:ext cx="8231744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4D822049-9203-4B35-9249-2E13FC8180B6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5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7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794" y="381001"/>
            <a:ext cx="1524398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809" y="381001"/>
            <a:ext cx="7393324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2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1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  <a:lvl6pPr>
              <a:defRPr/>
            </a:lvl6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zmi ŞAHİN | Senior Software Developer | Scientist | Instructo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10059432" y="241481"/>
            <a:ext cx="1857861" cy="11430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506374" y="1384481"/>
            <a:ext cx="963976" cy="4001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000" b="1" i="1" dirty="0" smtClean="0"/>
              <a:t>REACT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992" y="5045278"/>
            <a:ext cx="2555670" cy="1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11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891" y="2514600"/>
            <a:ext cx="8694663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491" y="5410201"/>
            <a:ext cx="8689596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7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09" y="381000"/>
            <a:ext cx="9146384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5174" y="1905001"/>
            <a:ext cx="442075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06" y="1905001"/>
            <a:ext cx="4420751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0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09" y="381000"/>
            <a:ext cx="9146384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08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08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9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9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9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6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2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2704" y="685800"/>
            <a:ext cx="6402467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52704" y="685800"/>
            <a:ext cx="6402466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0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10" y="381000"/>
            <a:ext cx="9146383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4999"/>
            <a:ext cx="913677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810" y="6400800"/>
            <a:ext cx="6554906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8565" y="6400800"/>
            <a:ext cx="1449767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22049-9203-4B35-9249-2E13FC8180B6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0772" y="6400800"/>
            <a:ext cx="83841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565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 baseline="0">
          <a:ln w="9525">
            <a:noFill/>
            <a:prstDash val="solid"/>
          </a:ln>
          <a:solidFill>
            <a:schemeClr val="accent5"/>
          </a:solidFill>
          <a:effectLst/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360" y="1830976"/>
            <a:ext cx="8663940" cy="261039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 err="1" smtClean="0"/>
              <a:t>useSearchParams</a:t>
            </a:r>
            <a:r>
              <a:rPr lang="en-US" sz="4600" dirty="0" smtClean="0"/>
              <a:t> /</a:t>
            </a:r>
            <a:br>
              <a:rPr lang="en-US" sz="4600" dirty="0" smtClean="0"/>
            </a:br>
            <a:r>
              <a:rPr lang="en-US" sz="4600" dirty="0" smtClean="0"/>
              <a:t>Query String / Search </a:t>
            </a:r>
            <a:r>
              <a:rPr lang="en-US" sz="4600" dirty="0" err="1" smtClean="0"/>
              <a:t>Params</a:t>
            </a:r>
            <a:r>
              <a:rPr lang="en-US" sz="4600" dirty="0" smtClean="0"/>
              <a:t/>
            </a:r>
            <a:br>
              <a:rPr lang="en-US" sz="4600" dirty="0" smtClean="0"/>
            </a:br>
            <a:r>
              <a:rPr lang="en-US" sz="4600" dirty="0" smtClean="0"/>
              <a:t>In React Router</a:t>
            </a:r>
            <a:endParaRPr lang="en-US" sz="4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638403"/>
            <a:ext cx="8229600" cy="1219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Presenter: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mohammad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adil</a:t>
            </a:r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4" name="Picture 3" descr="Azmi ŞAHİN | Senior Software Developer | Scientist | Instructor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8839200" y="2133600"/>
            <a:ext cx="2971800" cy="182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77400" y="3962401"/>
            <a:ext cx="1433406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3200" b="1" i="1" dirty="0"/>
              <a:t>REACT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549414"/>
            <a:ext cx="2153154" cy="707886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4000" b="1" dirty="0" smtClean="0"/>
              <a:t>PART-65</a:t>
            </a:r>
            <a:endParaRPr lang="en-US" sz="4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-136322"/>
            <a:ext cx="2555004" cy="1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50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Humble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473" y="2341616"/>
            <a:ext cx="1489433" cy="14894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904" y="4096650"/>
            <a:ext cx="1448002" cy="142894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760266" y="2623622"/>
            <a:ext cx="36183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Techno Verse YT</a:t>
            </a:r>
          </a:p>
        </p:txBody>
      </p:sp>
      <p:sp>
        <p:nvSpPr>
          <p:cNvPr id="7" name="Rectangle 6"/>
          <p:cNvSpPr/>
          <p:nvPr/>
        </p:nvSpPr>
        <p:spPr>
          <a:xfrm>
            <a:off x="3760266" y="4347919"/>
            <a:ext cx="42026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/>
              <a:t>Heavenly Delicious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140397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94655" y="2050870"/>
            <a:ext cx="4023359" cy="2835085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FORM</a:t>
            </a:r>
          </a:p>
          <a:p>
            <a:pPr algn="ctr"/>
            <a:endParaRPr lang="en-US" sz="3200" b="1" dirty="0"/>
          </a:p>
          <a:p>
            <a:pPr algn="ctr"/>
            <a:endParaRPr lang="en-US" sz="3200" b="1" dirty="0" smtClean="0"/>
          </a:p>
          <a:p>
            <a:pPr algn="ctr"/>
            <a:endParaRPr lang="en-US" sz="3200" b="1" dirty="0"/>
          </a:p>
        </p:txBody>
      </p:sp>
      <p:sp>
        <p:nvSpPr>
          <p:cNvPr id="5" name="Rectangle 4"/>
          <p:cNvSpPr/>
          <p:nvPr/>
        </p:nvSpPr>
        <p:spPr>
          <a:xfrm>
            <a:off x="830088" y="3714313"/>
            <a:ext cx="3448595" cy="431074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07363" y="3238151"/>
            <a:ext cx="1164101" cy="40011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000" b="1" dirty="0" smtClean="0"/>
              <a:t>SEARCH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842459" y="4273639"/>
            <a:ext cx="1423852" cy="487176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Search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2698" y="992778"/>
            <a:ext cx="4532812" cy="408867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15982" y="1175659"/>
            <a:ext cx="4212772" cy="509451"/>
          </a:xfrm>
          <a:prstGeom prst="rect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14545" y="1199551"/>
            <a:ext cx="39835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localhost:3000/search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352697" y="1854928"/>
            <a:ext cx="4532813" cy="130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5635020" y="2050870"/>
            <a:ext cx="4023359" cy="2835085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FORM</a:t>
            </a:r>
          </a:p>
          <a:p>
            <a:pPr algn="ctr"/>
            <a:endParaRPr lang="en-US" sz="3200" b="1" dirty="0"/>
          </a:p>
          <a:p>
            <a:pPr algn="ctr"/>
            <a:endParaRPr lang="en-US" sz="3200" b="1" dirty="0" smtClean="0"/>
          </a:p>
          <a:p>
            <a:pPr algn="ctr"/>
            <a:endParaRPr lang="en-US" sz="3200" b="1" dirty="0"/>
          </a:p>
        </p:txBody>
      </p:sp>
      <p:sp>
        <p:nvSpPr>
          <p:cNvPr id="19" name="Rectangle 18"/>
          <p:cNvSpPr/>
          <p:nvPr/>
        </p:nvSpPr>
        <p:spPr>
          <a:xfrm>
            <a:off x="5870453" y="3714313"/>
            <a:ext cx="3448595" cy="431074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USA</a:t>
            </a:r>
            <a:endParaRPr 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047728" y="3238151"/>
            <a:ext cx="1164101" cy="40011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000" b="1" dirty="0" smtClean="0"/>
              <a:t>SEARCH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947542" y="4273639"/>
            <a:ext cx="1423852" cy="487176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Search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393063" y="992778"/>
            <a:ext cx="4532812" cy="408867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556347" y="1175659"/>
            <a:ext cx="4212772" cy="509451"/>
          </a:xfrm>
          <a:prstGeom prst="rect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654909" y="1199551"/>
            <a:ext cx="41142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localhost:3000/</a:t>
            </a:r>
            <a:r>
              <a:rPr lang="en-US" sz="2000" b="1" dirty="0" err="1" smtClean="0">
                <a:solidFill>
                  <a:schemeClr val="bg1"/>
                </a:solidFill>
              </a:rPr>
              <a:t>search</a:t>
            </a:r>
            <a:r>
              <a:rPr lang="en-US" sz="2400" b="1" dirty="0" err="1" smtClean="0">
                <a:solidFill>
                  <a:schemeClr val="bg1"/>
                </a:solidFill>
              </a:rPr>
              <a:t>?q</a:t>
            </a:r>
            <a:r>
              <a:rPr lang="en-US" sz="2400" b="1" dirty="0" smtClean="0">
                <a:solidFill>
                  <a:schemeClr val="bg1"/>
                </a:solidFill>
              </a:rPr>
              <a:t>=USA</a:t>
            </a:r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5393062" y="1854928"/>
            <a:ext cx="4532813" cy="130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811847" y="386539"/>
            <a:ext cx="3695242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err="1" smtClean="0"/>
              <a:t>useSearchParams</a:t>
            </a:r>
            <a:r>
              <a:rPr lang="en-US" sz="2400" dirty="0" smtClean="0"/>
              <a:t> Hook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451668" y="1175659"/>
            <a:ext cx="1206711" cy="4855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ight Arrow 28"/>
          <p:cNvSpPr/>
          <p:nvPr/>
        </p:nvSpPr>
        <p:spPr>
          <a:xfrm rot="3112241">
            <a:off x="9409204" y="1937217"/>
            <a:ext cx="1248281" cy="418011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0364503" y="2677395"/>
            <a:ext cx="1186543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Query </a:t>
            </a:r>
          </a:p>
          <a:p>
            <a:r>
              <a:rPr lang="en-US" sz="2400" b="1" dirty="0" smtClean="0"/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4055131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  <p:bldP spid="11" grpId="0"/>
      <p:bldP spid="18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25" grpId="0"/>
      <p:bldP spid="27" grpId="0" animBg="1"/>
      <p:bldP spid="28" grpId="0" animBg="1"/>
      <p:bldP spid="29" grpId="0" animBg="1"/>
      <p:bldP spid="30" grpId="0" animBg="1"/>
    </p:bldLst>
  </p:timing>
</p:sld>
</file>

<file path=ppt/theme/theme1.xml><?xml version="1.0" encoding="utf-8"?>
<a:theme xmlns:a="http://schemas.openxmlformats.org/drawingml/2006/main" name="Blue atom design template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000000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ue atom design slides.potx" id="{20958743-FA80-43E5-9586-B48EF2BE42B5}" vid="{6B9132C0-2E4C-4DF6-B21A-C2322474BD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5070</TotalTime>
  <Words>29</Words>
  <Application>Microsoft Office PowerPoint</Application>
  <PresentationFormat>Widescreen</PresentationFormat>
  <Paragraphs>22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Century Gothic</vt:lpstr>
      <vt:lpstr>Blue atom design template</vt:lpstr>
      <vt:lpstr>useSearchParams / Query String / Search Params In React Router</vt:lpstr>
      <vt:lpstr>Humble Request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 TYPES WITH CLASS COMPONENT</dc:title>
  <dc:creator>Mohammad Adil</dc:creator>
  <cp:lastModifiedBy>Mohammad Adil</cp:lastModifiedBy>
  <cp:revision>700</cp:revision>
  <dcterms:created xsi:type="dcterms:W3CDTF">2022-07-05T09:44:09Z</dcterms:created>
  <dcterms:modified xsi:type="dcterms:W3CDTF">2022-09-29T05:36:10Z</dcterms:modified>
</cp:coreProperties>
</file>