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F84E"/>
    <a:srgbClr val="F0BB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2191-95F8-44AD-ADFF-CAADD13B3C88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4B85-F7DF-4830-85A1-7A607170F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35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1" y="1828800"/>
            <a:ext cx="8231744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0" y="4800600"/>
            <a:ext cx="8231744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7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794" y="381001"/>
            <a:ext cx="152439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09" y="381001"/>
            <a:ext cx="7393324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2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 b="1"/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  <a:lvl6pPr>
              <a:defRPr/>
            </a:lvl6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10059432" y="241481"/>
            <a:ext cx="1857861" cy="11430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06374" y="1384481"/>
            <a:ext cx="9639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000" b="1" i="1" dirty="0" smtClean="0"/>
              <a:t>REACT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92" y="5045278"/>
            <a:ext cx="2555670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891" y="2514600"/>
            <a:ext cx="8694663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491" y="5410201"/>
            <a:ext cx="8689596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5174" y="1905001"/>
            <a:ext cx="442075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06" y="1905001"/>
            <a:ext cx="4420751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09" y="381000"/>
            <a:ext cx="9146384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8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08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9" y="1905000"/>
            <a:ext cx="441770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9" y="2743201"/>
            <a:ext cx="441770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704" y="685800"/>
            <a:ext cx="6402467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879" y="1905000"/>
            <a:ext cx="3597544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2704" y="685800"/>
            <a:ext cx="6402466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491" y="4648200"/>
            <a:ext cx="3582332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381000"/>
            <a:ext cx="9146383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4999"/>
            <a:ext cx="913677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0"/>
            <a:ext cx="6554906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565" y="6400800"/>
            <a:ext cx="1449767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2049-9203-4B35-9249-2E13FC8180B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00800"/>
            <a:ext cx="83841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468F9-A88F-4328-A20D-D9B0772B8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56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42654"/>
            <a:ext cx="8663940" cy="2610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800" dirty="0" smtClean="0"/>
              <a:t>Absolute &amp; Relative Path In React Router</a:t>
            </a:r>
            <a:endParaRPr lang="en-US" sz="6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638403"/>
            <a:ext cx="8229600" cy="12192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Presenter: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mohammad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adil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4" name="Picture 3" descr="Azmi ŞAHİN | Senior Software Developer | Scientist | Instructor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b="30769"/>
          <a:stretch/>
        </p:blipFill>
        <p:spPr>
          <a:xfrm>
            <a:off x="8839200" y="2133600"/>
            <a:ext cx="2971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7400" y="3962401"/>
            <a:ext cx="1433406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i="1" dirty="0"/>
              <a:t>REACT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49414"/>
            <a:ext cx="2153154" cy="70788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000" b="1" dirty="0" smtClean="0"/>
              <a:t>PART-66</a:t>
            </a:r>
            <a:endParaRPr lang="en-US" sz="4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-136322"/>
            <a:ext cx="2555004" cy="16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0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4039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difference between absolute path &amp; relative path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10" y="2140130"/>
            <a:ext cx="9136770" cy="4114801"/>
          </a:xfrm>
        </p:spPr>
        <p:txBody>
          <a:bodyPr/>
          <a:lstStyle/>
          <a:p>
            <a:r>
              <a:rPr lang="en-US" dirty="0" smtClean="0"/>
              <a:t>Relative path </a:t>
            </a:r>
            <a:r>
              <a:rPr lang="en-US" b="0" dirty="0" smtClean="0"/>
              <a:t>don’t start with </a:t>
            </a:r>
            <a:r>
              <a:rPr lang="en-US" dirty="0" smtClean="0"/>
              <a:t>forward slash /</a:t>
            </a:r>
          </a:p>
          <a:p>
            <a:r>
              <a:rPr lang="en-US" dirty="0" smtClean="0"/>
              <a:t>Absolute path </a:t>
            </a:r>
            <a:r>
              <a:rPr lang="en-US" b="0" dirty="0" smtClean="0"/>
              <a:t>starts </a:t>
            </a:r>
            <a:r>
              <a:rPr lang="en-US" b="0" dirty="0"/>
              <a:t>with </a:t>
            </a:r>
            <a:r>
              <a:rPr lang="en-US" dirty="0"/>
              <a:t>forward </a:t>
            </a:r>
            <a:r>
              <a:rPr lang="en-US" dirty="0" smtClean="0"/>
              <a:t>slash /</a:t>
            </a:r>
          </a:p>
          <a:p>
            <a:r>
              <a:rPr lang="en-US" dirty="0"/>
              <a:t>Relative paths </a:t>
            </a:r>
            <a:r>
              <a:rPr lang="en-US" b="0" dirty="0"/>
              <a:t>will inherit </a:t>
            </a:r>
            <a:r>
              <a:rPr lang="en-US" dirty="0"/>
              <a:t>closest route</a:t>
            </a:r>
            <a:r>
              <a:rPr lang="en-US" b="0" dirty="0"/>
              <a:t> in which they are rendered.</a:t>
            </a:r>
          </a:p>
          <a:p>
            <a:r>
              <a:rPr lang="en-US" dirty="0"/>
              <a:t>Absolute path </a:t>
            </a:r>
            <a:r>
              <a:rPr lang="en-US" b="0" dirty="0"/>
              <a:t>will </a:t>
            </a:r>
            <a:r>
              <a:rPr lang="en-US" b="0" dirty="0" smtClean="0"/>
              <a:t>construct path </a:t>
            </a:r>
            <a:r>
              <a:rPr lang="en-US" b="0" dirty="0"/>
              <a:t>from the </a:t>
            </a:r>
            <a:r>
              <a:rPr lang="en-US" dirty="0"/>
              <a:t>root of the app </a:t>
            </a:r>
            <a:r>
              <a:rPr lang="en-US" b="0" dirty="0"/>
              <a:t>and not from the </a:t>
            </a:r>
            <a:r>
              <a:rPr lang="en-US" dirty="0"/>
              <a:t>current URL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0762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difference between absolute path &amp; relative path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An </a:t>
            </a:r>
            <a:r>
              <a:rPr lang="en-US" dirty="0"/>
              <a:t>absolute path </a:t>
            </a:r>
            <a:r>
              <a:rPr lang="en-US" b="0" dirty="0"/>
              <a:t>is defined as specifying the location of a file or directory from the </a:t>
            </a:r>
            <a:r>
              <a:rPr lang="en-US" dirty="0"/>
              <a:t>root directory(/)</a:t>
            </a:r>
            <a:r>
              <a:rPr lang="en-US" b="0" dirty="0"/>
              <a:t>. </a:t>
            </a:r>
          </a:p>
          <a:p>
            <a:r>
              <a:rPr lang="en-US" b="0" dirty="0"/>
              <a:t>In other words</a:t>
            </a:r>
            <a:r>
              <a:rPr lang="en-US" b="0" dirty="0" smtClean="0"/>
              <a:t>, we </a:t>
            </a:r>
            <a:r>
              <a:rPr lang="en-US" b="0" dirty="0"/>
              <a:t>can say that an absolute path is a </a:t>
            </a:r>
            <a:r>
              <a:rPr lang="en-US" dirty="0"/>
              <a:t>complete path </a:t>
            </a:r>
            <a:r>
              <a:rPr lang="en-US" b="0" dirty="0"/>
              <a:t>from start of actual file system from / directory. </a:t>
            </a:r>
            <a:endParaRPr lang="en-US" b="0" dirty="0" smtClean="0"/>
          </a:p>
          <a:p>
            <a:r>
              <a:rPr lang="en-US" b="0" dirty="0" smtClean="0"/>
              <a:t>Relative </a:t>
            </a:r>
            <a:r>
              <a:rPr lang="en-US" b="0" dirty="0"/>
              <a:t>path is defined as the path related to the</a:t>
            </a:r>
            <a:r>
              <a:rPr lang="en-US" dirty="0"/>
              <a:t> present </a:t>
            </a:r>
            <a:r>
              <a:rPr lang="en-US"/>
              <a:t>working </a:t>
            </a:r>
            <a:r>
              <a:rPr lang="en-US" smtClean="0"/>
              <a:t>route</a:t>
            </a:r>
            <a:r>
              <a:rPr lang="en-US" b="0" smtClean="0"/>
              <a:t>.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858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atom design templat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5127</TotalTime>
  <Words>146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Blue atom design template</vt:lpstr>
      <vt:lpstr>Absolute &amp; Relative Path In React Router</vt:lpstr>
      <vt:lpstr>Humble Request</vt:lpstr>
      <vt:lpstr>What is the difference between absolute path &amp; relative path?</vt:lpstr>
      <vt:lpstr>What is the difference between absolute path &amp; relative path?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 TYPES WITH CLASS COMPONENT</dc:title>
  <dc:creator>Mohammad Adil</dc:creator>
  <cp:lastModifiedBy>Mohammad Adil</cp:lastModifiedBy>
  <cp:revision>714</cp:revision>
  <dcterms:created xsi:type="dcterms:W3CDTF">2022-07-05T09:44:09Z</dcterms:created>
  <dcterms:modified xsi:type="dcterms:W3CDTF">2022-10-02T06:10:17Z</dcterms:modified>
</cp:coreProperties>
</file>