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67" r:id="rId4"/>
    <p:sldId id="268" r:id="rId5"/>
    <p:sldId id="26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DD6"/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36781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LAZY LOADING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61" y="-206829"/>
            <a:ext cx="9146383" cy="1371600"/>
          </a:xfrm>
        </p:spPr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7861" y="2037806"/>
            <a:ext cx="8326585" cy="4362994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8616" y="2312126"/>
            <a:ext cx="2834641" cy="1672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9096" y="2312126"/>
            <a:ext cx="2834641" cy="16720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8615" y="4441372"/>
            <a:ext cx="2834641" cy="16720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3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7473" y="4441372"/>
            <a:ext cx="2834641" cy="16720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2" y="1439091"/>
            <a:ext cx="371447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REACT APPLICATION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2361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61" y="-206829"/>
            <a:ext cx="9146383" cy="1371600"/>
          </a:xfrm>
        </p:spPr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7861" y="2037806"/>
            <a:ext cx="8326585" cy="4362994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096" y="2835346"/>
            <a:ext cx="3688356" cy="2808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1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(Small Amount Of Data)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6687" y="2835346"/>
            <a:ext cx="3891816" cy="2808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2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(Large </a:t>
            </a:r>
            <a:r>
              <a:rPr lang="en-US" sz="2400" b="1" dirty="0">
                <a:solidFill>
                  <a:schemeClr val="bg1"/>
                </a:solidFill>
              </a:rPr>
              <a:t>Amount Of Data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2" y="1439091"/>
            <a:ext cx="371447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REACT APPLICATION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6338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61" y="-206829"/>
            <a:ext cx="9146383" cy="1371600"/>
          </a:xfrm>
        </p:spPr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17861" y="2037806"/>
            <a:ext cx="8326585" cy="4362994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096" y="2835346"/>
            <a:ext cx="3688356" cy="2808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1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(Small Amount of Data)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2" y="1439091"/>
            <a:ext cx="371447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REACT APPLICATION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32348" y="3977992"/>
            <a:ext cx="21900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LOADING…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1153" y="2815046"/>
            <a:ext cx="3891816" cy="2808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Component 2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(Large </a:t>
            </a:r>
            <a:r>
              <a:rPr lang="en-US" sz="2400" b="1" dirty="0">
                <a:solidFill>
                  <a:schemeClr val="bg1"/>
                </a:solidFill>
              </a:rPr>
              <a:t>Amount </a:t>
            </a:r>
            <a:r>
              <a:rPr lang="en-US" sz="2400" b="1" dirty="0" smtClean="0">
                <a:solidFill>
                  <a:schemeClr val="bg1"/>
                </a:solidFill>
              </a:rPr>
              <a:t>of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lazy 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/>
              <a:t>loading </a:t>
            </a:r>
            <a:r>
              <a:rPr lang="en-US" b="0" dirty="0"/>
              <a:t>is </a:t>
            </a:r>
            <a:r>
              <a:rPr lang="en-US" dirty="0"/>
              <a:t>a design pattern </a:t>
            </a:r>
            <a:r>
              <a:rPr lang="en-US" b="0" dirty="0"/>
              <a:t>for </a:t>
            </a:r>
            <a:r>
              <a:rPr lang="en-US" dirty="0"/>
              <a:t>optimizing</a:t>
            </a:r>
            <a:r>
              <a:rPr lang="en-US" b="0" dirty="0"/>
              <a:t> web and mobile apps.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concept of lazy loading is simple: initialize objects that are </a:t>
            </a:r>
            <a:r>
              <a:rPr lang="en-US" dirty="0"/>
              <a:t>critical</a:t>
            </a:r>
            <a:r>
              <a:rPr lang="en-US" b="0" dirty="0"/>
              <a:t> to the user interface first and quietly render </a:t>
            </a:r>
            <a:r>
              <a:rPr lang="en-US" dirty="0"/>
              <a:t>noncritical</a:t>
            </a:r>
            <a:r>
              <a:rPr lang="en-US" b="0" dirty="0"/>
              <a:t> items later</a:t>
            </a:r>
            <a:r>
              <a:rPr lang="en-US" b="0" dirty="0" smtClean="0"/>
              <a:t>.</a:t>
            </a:r>
          </a:p>
          <a:p>
            <a:r>
              <a:rPr lang="en-US" b="0" dirty="0"/>
              <a:t>As the name suggests, lazy loading is an </a:t>
            </a:r>
            <a:r>
              <a:rPr lang="en-US" dirty="0"/>
              <a:t>optimization technique or a design pattern </a:t>
            </a:r>
            <a:r>
              <a:rPr lang="en-US" b="0" dirty="0"/>
              <a:t>in which the loading of an item, whether it’s a picture, video, web page, music file, or document, i</a:t>
            </a:r>
            <a:r>
              <a:rPr lang="en-US" dirty="0"/>
              <a:t>s delayed until it is required</a:t>
            </a:r>
            <a:r>
              <a:rPr lang="en-US" b="0" dirty="0"/>
              <a:t>, saving bandwidth and precious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68625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lazy loading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React has </a:t>
            </a:r>
            <a:r>
              <a:rPr lang="en-US" dirty="0"/>
              <a:t>two features </a:t>
            </a:r>
            <a:r>
              <a:rPr lang="en-US" b="0" dirty="0"/>
              <a:t>that make it very easy to apply code-splitting and lazy loading to React components: </a:t>
            </a:r>
            <a:r>
              <a:rPr lang="en-US" dirty="0" err="1"/>
              <a:t>React.lazy</a:t>
            </a:r>
            <a:r>
              <a:rPr lang="en-US" dirty="0"/>
              <a:t>() </a:t>
            </a:r>
            <a:r>
              <a:rPr lang="en-US" b="0" dirty="0"/>
              <a:t>and</a:t>
            </a:r>
            <a:r>
              <a:rPr lang="en-US" dirty="0"/>
              <a:t> React.Suspense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</a:t>
            </a:r>
            <a:r>
              <a:rPr lang="en-US" dirty="0" err="1"/>
              <a:t>React.lazy</a:t>
            </a:r>
            <a:r>
              <a:rPr lang="en-US" dirty="0"/>
              <a:t>() </a:t>
            </a:r>
            <a:r>
              <a:rPr lang="en-US" b="0" dirty="0"/>
              <a:t>function allows you to render a dynamic import as a normal component. It makes it simple to construct components that are loaded dynamically yet rendered </a:t>
            </a:r>
            <a:r>
              <a:rPr lang="en-US" dirty="0"/>
              <a:t>as regular components</a:t>
            </a:r>
            <a:r>
              <a:rPr lang="en-US" b="0" dirty="0"/>
              <a:t>.</a:t>
            </a:r>
          </a:p>
          <a:p>
            <a:r>
              <a:rPr lang="en-US" dirty="0"/>
              <a:t>React.Suspense</a:t>
            </a:r>
            <a:r>
              <a:rPr lang="en-US" b="0" dirty="0"/>
              <a:t> A component built with </a:t>
            </a:r>
            <a:r>
              <a:rPr lang="en-US" dirty="0" err="1"/>
              <a:t>React.lazy</a:t>
            </a:r>
            <a:r>
              <a:rPr lang="en-US" dirty="0"/>
              <a:t>() </a:t>
            </a:r>
            <a:r>
              <a:rPr lang="en-US" b="0" dirty="0"/>
              <a:t>is only loaded when it is required to be displayed. While the lazy component is loading, you should probably show some form of placeholder content, such as a loading indication.</a:t>
            </a:r>
          </a:p>
        </p:txBody>
      </p:sp>
    </p:spTree>
    <p:extLst>
      <p:ext uri="{BB962C8B-B14F-4D97-AF65-F5344CB8AC3E}">
        <p14:creationId xmlns:p14="http://schemas.microsoft.com/office/powerpoint/2010/main" val="12900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271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LAZY LOADING</vt:lpstr>
      <vt:lpstr>Humble Request</vt:lpstr>
      <vt:lpstr>LAZY LOADING</vt:lpstr>
      <vt:lpstr>LAZY LOADING</vt:lpstr>
      <vt:lpstr>LAZY LOADING</vt:lpstr>
      <vt:lpstr>What is lazy loading?</vt:lpstr>
      <vt:lpstr>How to use lazy loading in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742</cp:revision>
  <dcterms:created xsi:type="dcterms:W3CDTF">2022-07-05T09:44:09Z</dcterms:created>
  <dcterms:modified xsi:type="dcterms:W3CDTF">2022-10-04T08:15:11Z</dcterms:modified>
</cp:coreProperties>
</file>