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DD6"/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36781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FORM VALIDATION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16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FORM VALIDATION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744</cp:revision>
  <dcterms:created xsi:type="dcterms:W3CDTF">2022-07-05T09:44:09Z</dcterms:created>
  <dcterms:modified xsi:type="dcterms:W3CDTF">2022-10-07T06:35:10Z</dcterms:modified>
</cp:coreProperties>
</file>