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4" r:id="rId3"/>
    <p:sldId id="267" r:id="rId4"/>
    <p:sldId id="268" r:id="rId5"/>
    <p:sldId id="269" r:id="rId6"/>
    <p:sldId id="265" r:id="rId7"/>
    <p:sldId id="270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DD6"/>
    <a:srgbClr val="6EF84E"/>
    <a:srgbClr val="F0B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742802"/>
            <a:ext cx="8663940" cy="26103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dirty="0" smtClean="0"/>
              <a:t>INTRODUCTION TO</a:t>
            </a:r>
            <a:br>
              <a:rPr lang="en-US" sz="5400" dirty="0" smtClean="0"/>
            </a:br>
            <a:r>
              <a:rPr lang="en-US" sz="6000" dirty="0" smtClean="0">
                <a:solidFill>
                  <a:srgbClr val="FFC000"/>
                </a:solidFill>
              </a:rPr>
              <a:t>FORMIK</a:t>
            </a:r>
            <a:r>
              <a:rPr lang="en-US" sz="5400" dirty="0" smtClean="0">
                <a:solidFill>
                  <a:srgbClr val="FFC000"/>
                </a:solidFill>
              </a:rPr>
              <a:t> &amp; </a:t>
            </a:r>
            <a:r>
              <a:rPr lang="en-US" sz="6000" dirty="0">
                <a:solidFill>
                  <a:srgbClr val="FFC000"/>
                </a:solidFill>
              </a:rPr>
              <a:t>YUP</a:t>
            </a:r>
            <a:r>
              <a:rPr lang="en-US" sz="5400" dirty="0">
                <a:solidFill>
                  <a:srgbClr val="FFC000"/>
                </a:solidFill>
              </a:rPr>
              <a:t> </a:t>
            </a:r>
            <a:r>
              <a:rPr lang="en-US" sz="5400" dirty="0"/>
              <a:t>FOR</a:t>
            </a:r>
            <a:br>
              <a:rPr lang="en-US" sz="5400" dirty="0"/>
            </a:br>
            <a:r>
              <a:rPr lang="en-US" sz="5400" dirty="0"/>
              <a:t>FORM VALIDATION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638403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PART-69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Humble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473" y="2341616"/>
            <a:ext cx="1489433" cy="1489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04" y="4096650"/>
            <a:ext cx="1448002" cy="142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0266" y="2623622"/>
            <a:ext cx="3618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Techno Verse YT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0266" y="4347919"/>
            <a:ext cx="4202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Heavenly Delicious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4039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0"/>
            <a:ext cx="9146383" cy="1371600"/>
          </a:xfrm>
        </p:spPr>
        <p:txBody>
          <a:bodyPr/>
          <a:lstStyle/>
          <a:p>
            <a:r>
              <a:rPr lang="en-US" dirty="0" smtClean="0"/>
              <a:t>Formik And Yup In React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2810" y="2364377"/>
            <a:ext cx="2534195" cy="126709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FORMIK</a:t>
            </a:r>
            <a:endParaRPr lang="en-US" sz="3600" b="1" dirty="0"/>
          </a:p>
        </p:txBody>
      </p:sp>
      <p:sp>
        <p:nvSpPr>
          <p:cNvPr id="5" name="Right Arrow 4"/>
          <p:cNvSpPr/>
          <p:nvPr/>
        </p:nvSpPr>
        <p:spPr>
          <a:xfrm>
            <a:off x="4297681" y="2717074"/>
            <a:ext cx="1693818" cy="561703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32175" y="2717074"/>
            <a:ext cx="3147015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FORM HANDLING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22810" y="4233071"/>
            <a:ext cx="2534195" cy="126709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YUP</a:t>
            </a:r>
            <a:endParaRPr lang="en-US" sz="3600" b="1" dirty="0"/>
          </a:p>
        </p:txBody>
      </p:sp>
      <p:sp>
        <p:nvSpPr>
          <p:cNvPr id="8" name="Right Arrow 7"/>
          <p:cNvSpPr/>
          <p:nvPr/>
        </p:nvSpPr>
        <p:spPr>
          <a:xfrm>
            <a:off x="4297681" y="4585768"/>
            <a:ext cx="1693818" cy="561703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32175" y="4585768"/>
            <a:ext cx="3406702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FORM VALIDATION</a:t>
            </a:r>
          </a:p>
        </p:txBody>
      </p:sp>
    </p:spTree>
    <p:extLst>
      <p:ext uri="{BB962C8B-B14F-4D97-AF65-F5344CB8AC3E}">
        <p14:creationId xmlns:p14="http://schemas.microsoft.com/office/powerpoint/2010/main" val="68696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0"/>
            <a:ext cx="9146383" cy="1371600"/>
          </a:xfrm>
        </p:spPr>
        <p:txBody>
          <a:bodyPr/>
          <a:lstStyle/>
          <a:p>
            <a:r>
              <a:rPr lang="en-US" dirty="0" smtClean="0"/>
              <a:t>Formik And Yup In React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32413" y="2404270"/>
            <a:ext cx="3077288" cy="241592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FORMIK</a:t>
            </a:r>
            <a:endParaRPr lang="en-US" sz="4400" b="1" dirty="0"/>
          </a:p>
        </p:txBody>
      </p:sp>
      <p:sp>
        <p:nvSpPr>
          <p:cNvPr id="5" name="Right Arrow 4"/>
          <p:cNvSpPr/>
          <p:nvPr/>
        </p:nvSpPr>
        <p:spPr>
          <a:xfrm>
            <a:off x="4532813" y="2601624"/>
            <a:ext cx="1123404" cy="39118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27077" y="2521837"/>
            <a:ext cx="3147015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FORM HANDLING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532813" y="3359270"/>
            <a:ext cx="1123404" cy="39118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27077" y="3279483"/>
            <a:ext cx="3760966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STATE MANAGEMENT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532813" y="4222124"/>
            <a:ext cx="1123404" cy="39118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27077" y="4142337"/>
            <a:ext cx="5062604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ACCESSING THE FORM DATA</a:t>
            </a:r>
          </a:p>
        </p:txBody>
      </p:sp>
    </p:spTree>
    <p:extLst>
      <p:ext uri="{BB962C8B-B14F-4D97-AF65-F5344CB8AC3E}">
        <p14:creationId xmlns:p14="http://schemas.microsoft.com/office/powerpoint/2010/main" val="178647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10" grpId="0" animBg="1"/>
      <p:bldP spid="11" grpId="0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0"/>
            <a:ext cx="9146383" cy="1371600"/>
          </a:xfrm>
        </p:spPr>
        <p:txBody>
          <a:bodyPr/>
          <a:lstStyle/>
          <a:p>
            <a:r>
              <a:rPr lang="en-US" dirty="0" smtClean="0"/>
              <a:t>Formik And Yup In React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32413" y="2404270"/>
            <a:ext cx="3077288" cy="241592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YUP</a:t>
            </a:r>
            <a:endParaRPr lang="en-US" sz="6000" b="1" dirty="0"/>
          </a:p>
        </p:txBody>
      </p:sp>
      <p:sp>
        <p:nvSpPr>
          <p:cNvPr id="5" name="Right Arrow 4"/>
          <p:cNvSpPr/>
          <p:nvPr/>
        </p:nvSpPr>
        <p:spPr>
          <a:xfrm>
            <a:off x="4532813" y="2601624"/>
            <a:ext cx="1123404" cy="39118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27077" y="2521837"/>
            <a:ext cx="3406702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FORM VALIDATION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532813" y="3359270"/>
            <a:ext cx="1123404" cy="39118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27077" y="3279483"/>
            <a:ext cx="5740674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REQUIRED, MIN, MAX, EMAIL ETC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532813" y="4222124"/>
            <a:ext cx="1123404" cy="39118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27077" y="4142337"/>
            <a:ext cx="3219151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ERROR MESSAGES</a:t>
            </a:r>
          </a:p>
        </p:txBody>
      </p:sp>
    </p:spTree>
    <p:extLst>
      <p:ext uri="{BB962C8B-B14F-4D97-AF65-F5344CB8AC3E}">
        <p14:creationId xmlns:p14="http://schemas.microsoft.com/office/powerpoint/2010/main" val="14369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10" grpId="0" animBg="1"/>
      <p:bldP spid="11" grpId="0"/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Formik?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/>
              <a:t>Formik is a small group of React components and hooks for building forms in React and React Native. </a:t>
            </a:r>
            <a:endParaRPr lang="en-US" b="0" dirty="0" smtClean="0"/>
          </a:p>
          <a:p>
            <a:r>
              <a:rPr lang="en-US" b="0" dirty="0" smtClean="0"/>
              <a:t>It provides built in form components which we can use to create a form like Field, Button, Option </a:t>
            </a:r>
            <a:r>
              <a:rPr lang="en-US" b="0" dirty="0" err="1" smtClean="0"/>
              <a:t>etc</a:t>
            </a:r>
            <a:r>
              <a:rPr lang="en-US" b="0" dirty="0" smtClean="0"/>
              <a:t> or we can apply Formik on our built in html input types.</a:t>
            </a:r>
          </a:p>
          <a:p>
            <a:r>
              <a:rPr lang="en-US" b="0" dirty="0" smtClean="0"/>
              <a:t>It </a:t>
            </a:r>
            <a:r>
              <a:rPr lang="en-US" b="0" dirty="0"/>
              <a:t>helps with the three most annoying parts</a:t>
            </a:r>
            <a:r>
              <a:rPr lang="en-US" b="0" dirty="0" smtClean="0"/>
              <a:t>:</a:t>
            </a:r>
          </a:p>
          <a:p>
            <a:r>
              <a:rPr lang="en-US" dirty="0"/>
              <a:t>Getting values in and out of form state</a:t>
            </a:r>
          </a:p>
          <a:p>
            <a:r>
              <a:rPr lang="en-US" dirty="0"/>
              <a:t>Validation and error messages</a:t>
            </a:r>
          </a:p>
          <a:p>
            <a:r>
              <a:rPr lang="en-US" dirty="0"/>
              <a:t>Handling form submission</a:t>
            </a:r>
          </a:p>
        </p:txBody>
      </p:sp>
    </p:spTree>
    <p:extLst>
      <p:ext uri="{BB962C8B-B14F-4D97-AF65-F5344CB8AC3E}">
        <p14:creationId xmlns:p14="http://schemas.microsoft.com/office/powerpoint/2010/main" val="245542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Yup In React?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It </a:t>
            </a:r>
            <a:r>
              <a:rPr lang="en-US" b="0" dirty="0"/>
              <a:t>can be used with </a:t>
            </a:r>
            <a:r>
              <a:rPr lang="en-US" dirty="0"/>
              <a:t>HTML input fields </a:t>
            </a:r>
            <a:r>
              <a:rPr lang="en-US" b="0" dirty="0"/>
              <a:t>and </a:t>
            </a:r>
            <a:r>
              <a:rPr lang="en-US" dirty="0"/>
              <a:t>custom validation rules</a:t>
            </a:r>
            <a:r>
              <a:rPr lang="en-US" b="0" dirty="0"/>
              <a:t>, or Yup and the custom components it provides. </a:t>
            </a:r>
            <a:endParaRPr lang="en-US" b="0" dirty="0" smtClean="0"/>
          </a:p>
          <a:p>
            <a:r>
              <a:rPr lang="en-US" dirty="0" smtClean="0"/>
              <a:t>Formik</a:t>
            </a:r>
            <a:r>
              <a:rPr lang="en-US" b="0" dirty="0" smtClean="0"/>
              <a:t> </a:t>
            </a:r>
            <a:r>
              <a:rPr lang="en-US" b="0" dirty="0"/>
              <a:t>makes form validation easy! When paired with </a:t>
            </a:r>
            <a:r>
              <a:rPr lang="en-US" b="0" dirty="0" smtClean="0"/>
              <a:t>Yup. </a:t>
            </a:r>
          </a:p>
          <a:p>
            <a:r>
              <a:rPr lang="en-US" b="0" dirty="0"/>
              <a:t>T</a:t>
            </a:r>
            <a:r>
              <a:rPr lang="en-US" b="0" dirty="0" smtClean="0"/>
              <a:t>hey </a:t>
            </a:r>
            <a:r>
              <a:rPr lang="en-US" dirty="0"/>
              <a:t>abstract</a:t>
            </a:r>
            <a:r>
              <a:rPr lang="en-US" b="0" dirty="0"/>
              <a:t> all the complexities that surround handling forms in React. </a:t>
            </a:r>
            <a:endParaRPr lang="en-US" b="0" dirty="0" smtClean="0"/>
          </a:p>
          <a:p>
            <a:r>
              <a:rPr lang="en-US" b="0" dirty="0" smtClean="0"/>
              <a:t>Yup </a:t>
            </a:r>
            <a:r>
              <a:rPr lang="en-US" b="0" dirty="0"/>
              <a:t>is a </a:t>
            </a:r>
            <a:r>
              <a:rPr lang="en-US" dirty="0"/>
              <a:t>JavaScript object schema validator</a:t>
            </a:r>
            <a:r>
              <a:rPr lang="en-US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439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React basics</a:t>
            </a:r>
          </a:p>
          <a:p>
            <a:r>
              <a:rPr lang="en-US" dirty="0" smtClean="0"/>
              <a:t>React hooks (specially </a:t>
            </a:r>
            <a:r>
              <a:rPr lang="en-US" dirty="0" err="1" smtClean="0"/>
              <a:t>useState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Arrow functions</a:t>
            </a:r>
          </a:p>
          <a:p>
            <a:r>
              <a:rPr lang="en-US" dirty="0" smtClean="0"/>
              <a:t>Let, </a:t>
            </a:r>
            <a:r>
              <a:rPr lang="en-US" dirty="0" err="1" smtClean="0"/>
              <a:t>const</a:t>
            </a:r>
            <a:endParaRPr lang="en-US" dirty="0" smtClean="0"/>
          </a:p>
          <a:p>
            <a:r>
              <a:rPr lang="en-US" dirty="0" smtClean="0"/>
              <a:t>Spread operator</a:t>
            </a:r>
          </a:p>
          <a:p>
            <a:r>
              <a:rPr lang="en-US" dirty="0" err="1" smtClean="0"/>
              <a:t>Destructuring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006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5638</TotalTime>
  <Words>219</Words>
  <Application>Microsoft Office PowerPoint</Application>
  <PresentationFormat>Widescreen</PresentationFormat>
  <Paragraphs>45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Blue atom design template</vt:lpstr>
      <vt:lpstr>INTRODUCTION TO FORMIK &amp; YUP FOR FORM VALIDATION</vt:lpstr>
      <vt:lpstr>Humble Request</vt:lpstr>
      <vt:lpstr>Formik And Yup In React</vt:lpstr>
      <vt:lpstr>Formik And Yup In React</vt:lpstr>
      <vt:lpstr>Formik And Yup In React</vt:lpstr>
      <vt:lpstr>What is Formik?</vt:lpstr>
      <vt:lpstr>What is Yup In React?</vt:lpstr>
      <vt:lpstr>Prerequisites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775</cp:revision>
  <dcterms:created xsi:type="dcterms:W3CDTF">2022-07-05T09:44:09Z</dcterms:created>
  <dcterms:modified xsi:type="dcterms:W3CDTF">2022-10-30T05:29:46Z</dcterms:modified>
</cp:coreProperties>
</file>