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4" r:id="rId3"/>
    <p:sldId id="267" r:id="rId4"/>
    <p:sldId id="268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B26"/>
    <a:srgbClr val="40BDD6"/>
    <a:srgbClr val="6EF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742802"/>
            <a:ext cx="8663940" cy="26103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7200" dirty="0" smtClean="0"/>
              <a:t>WORKING WITH </a:t>
            </a:r>
            <a:r>
              <a:rPr lang="en-US" sz="9600" dirty="0" smtClean="0">
                <a:solidFill>
                  <a:srgbClr val="F0BB26"/>
                </a:solidFill>
              </a:rPr>
              <a:t>FORMIK</a:t>
            </a:r>
            <a:r>
              <a:rPr lang="en-US" sz="7200" dirty="0" smtClean="0"/>
              <a:t> LIBRARY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638403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smtClean="0"/>
              <a:t>PART-70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397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0"/>
            <a:ext cx="9146383" cy="1371600"/>
          </a:xfrm>
        </p:spPr>
        <p:txBody>
          <a:bodyPr/>
          <a:lstStyle/>
          <a:p>
            <a:r>
              <a:rPr lang="en-US" dirty="0" err="1" smtClean="0"/>
              <a:t>Formik</a:t>
            </a:r>
            <a:r>
              <a:rPr lang="en-US" dirty="0" smtClean="0"/>
              <a:t> And Yup In React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2810" y="2364377"/>
            <a:ext cx="2534195" cy="126709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FORMIK</a:t>
            </a:r>
            <a:endParaRPr lang="en-US" sz="3600" b="1" dirty="0"/>
          </a:p>
        </p:txBody>
      </p:sp>
      <p:sp>
        <p:nvSpPr>
          <p:cNvPr id="5" name="Right Arrow 4"/>
          <p:cNvSpPr/>
          <p:nvPr/>
        </p:nvSpPr>
        <p:spPr>
          <a:xfrm>
            <a:off x="4297681" y="2717074"/>
            <a:ext cx="1693818" cy="56170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32175" y="2717074"/>
            <a:ext cx="3147015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FORM HANDLING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22810" y="4233071"/>
            <a:ext cx="2534195" cy="126709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YUP</a:t>
            </a:r>
            <a:endParaRPr lang="en-US" sz="3600" b="1" dirty="0"/>
          </a:p>
        </p:txBody>
      </p:sp>
      <p:sp>
        <p:nvSpPr>
          <p:cNvPr id="8" name="Right Arrow 7"/>
          <p:cNvSpPr/>
          <p:nvPr/>
        </p:nvSpPr>
        <p:spPr>
          <a:xfrm>
            <a:off x="4297681" y="4585768"/>
            <a:ext cx="1693818" cy="56170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32175" y="4585768"/>
            <a:ext cx="34067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FORM VALIDATION</a:t>
            </a:r>
          </a:p>
        </p:txBody>
      </p:sp>
    </p:spTree>
    <p:extLst>
      <p:ext uri="{BB962C8B-B14F-4D97-AF65-F5344CB8AC3E}">
        <p14:creationId xmlns:p14="http://schemas.microsoft.com/office/powerpoint/2010/main" val="68696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0"/>
            <a:ext cx="9146383" cy="1371600"/>
          </a:xfrm>
        </p:spPr>
        <p:txBody>
          <a:bodyPr/>
          <a:lstStyle/>
          <a:p>
            <a:r>
              <a:rPr lang="en-US" dirty="0" err="1" smtClean="0"/>
              <a:t>Formik</a:t>
            </a:r>
            <a:r>
              <a:rPr lang="en-US" dirty="0" smtClean="0"/>
              <a:t> And Yup In React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32413" y="2404270"/>
            <a:ext cx="3077288" cy="241592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FORMIK</a:t>
            </a:r>
            <a:endParaRPr lang="en-US" sz="4400" b="1" dirty="0"/>
          </a:p>
        </p:txBody>
      </p:sp>
      <p:sp>
        <p:nvSpPr>
          <p:cNvPr id="5" name="Right Arrow 4"/>
          <p:cNvSpPr/>
          <p:nvPr/>
        </p:nvSpPr>
        <p:spPr>
          <a:xfrm>
            <a:off x="4532813" y="2601624"/>
            <a:ext cx="1123404" cy="39118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27077" y="2521837"/>
            <a:ext cx="3147015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FORM HANDLING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532813" y="3359270"/>
            <a:ext cx="1123404" cy="39118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27077" y="3279483"/>
            <a:ext cx="3760966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STATE MANAGEMENT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532813" y="4222124"/>
            <a:ext cx="1123404" cy="39118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27077" y="4142337"/>
            <a:ext cx="5062604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ACCESSING THE FORM DATA</a:t>
            </a:r>
          </a:p>
        </p:txBody>
      </p:sp>
    </p:spTree>
    <p:extLst>
      <p:ext uri="{BB962C8B-B14F-4D97-AF65-F5344CB8AC3E}">
        <p14:creationId xmlns:p14="http://schemas.microsoft.com/office/powerpoint/2010/main" val="178647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0" grpId="0" animBg="1"/>
      <p:bldP spid="11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Formik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npm</a:t>
            </a:r>
            <a:r>
              <a:rPr lang="en-US" sz="3200" dirty="0" smtClean="0"/>
              <a:t> </a:t>
            </a:r>
            <a:r>
              <a:rPr lang="en-US" sz="3200" dirty="0" err="1" smtClean="0"/>
              <a:t>i</a:t>
            </a:r>
            <a:r>
              <a:rPr lang="en-US" sz="3200" dirty="0" smtClean="0"/>
              <a:t> </a:t>
            </a:r>
            <a:r>
              <a:rPr lang="en-US" sz="3200" dirty="0" err="1" smtClean="0"/>
              <a:t>formik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3786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Do In </a:t>
            </a:r>
            <a:r>
              <a:rPr lang="en-US" dirty="0" err="1" smtClean="0"/>
              <a:t>Formik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b="0" dirty="0" smtClean="0"/>
              <a:t>Create a </a:t>
            </a:r>
            <a:r>
              <a:rPr lang="en-US" dirty="0" smtClean="0"/>
              <a:t>form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b="0" dirty="0" smtClean="0"/>
              <a:t>Use the </a:t>
            </a:r>
            <a:r>
              <a:rPr lang="en-US" dirty="0" err="1" smtClean="0"/>
              <a:t>useFormik</a:t>
            </a:r>
            <a:r>
              <a:rPr lang="en-US" b="0" dirty="0" smtClean="0"/>
              <a:t> Hook of </a:t>
            </a:r>
            <a:r>
              <a:rPr lang="en-US" dirty="0" err="1" smtClean="0"/>
              <a:t>Formik</a:t>
            </a:r>
            <a:r>
              <a:rPr lang="en-US" dirty="0" smtClean="0"/>
              <a:t> Library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b="0" dirty="0" smtClean="0"/>
              <a:t>Setting up the </a:t>
            </a:r>
            <a:r>
              <a:rPr lang="en-US" dirty="0" err="1" smtClean="0"/>
              <a:t>onchange</a:t>
            </a:r>
            <a:r>
              <a:rPr lang="en-US" b="0" dirty="0" smtClean="0"/>
              <a:t> and </a:t>
            </a:r>
            <a:r>
              <a:rPr lang="en-US" dirty="0" smtClean="0"/>
              <a:t>value</a:t>
            </a:r>
            <a:r>
              <a:rPr lang="en-US" b="0" dirty="0" smtClean="0"/>
              <a:t> attribute of text field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b="0" dirty="0" smtClean="0"/>
              <a:t>Then getting form data by setting up the </a:t>
            </a:r>
            <a:r>
              <a:rPr lang="en-US" dirty="0" err="1" smtClean="0"/>
              <a:t>onsubmit</a:t>
            </a:r>
            <a:r>
              <a:rPr lang="en-US" dirty="0" smtClean="0"/>
              <a:t> event</a:t>
            </a:r>
            <a:r>
              <a:rPr lang="en-US" b="0" dirty="0" smtClean="0"/>
              <a:t> on form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19072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5508</TotalTime>
  <Words>85</Words>
  <Application>Microsoft Office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Blue atom design template</vt:lpstr>
      <vt:lpstr>WORKING WITH FORMIK LIBRARY</vt:lpstr>
      <vt:lpstr>Humble Request</vt:lpstr>
      <vt:lpstr>Formik And Yup In React</vt:lpstr>
      <vt:lpstr>Formik And Yup In React</vt:lpstr>
      <vt:lpstr>Installing Formik</vt:lpstr>
      <vt:lpstr>Steps To Do In Formik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790</cp:revision>
  <dcterms:created xsi:type="dcterms:W3CDTF">2022-07-05T09:44:09Z</dcterms:created>
  <dcterms:modified xsi:type="dcterms:W3CDTF">2022-10-12T06:36:55Z</dcterms:modified>
</cp:coreProperties>
</file>