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64" r:id="rId3"/>
    <p:sldId id="267" r:id="rId4"/>
    <p:sldId id="272" r:id="rId5"/>
    <p:sldId id="270" r:id="rId6"/>
    <p:sldId id="273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BB26"/>
    <a:srgbClr val="40BDD6"/>
    <a:srgbClr val="6EF8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00"/>
            <a:ext cx="8663940" cy="261039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7200" dirty="0" smtClean="0"/>
              <a:t>WORKING WITH </a:t>
            </a: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7200" dirty="0" smtClean="0">
                <a:solidFill>
                  <a:srgbClr val="F0BB26"/>
                </a:solidFill>
              </a:rPr>
              <a:t>YUP WITH FORMIK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638403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PART-71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Humble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473" y="2341616"/>
            <a:ext cx="1489433" cy="1489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04" y="4096650"/>
            <a:ext cx="1448002" cy="14289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60266" y="2623622"/>
            <a:ext cx="3618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Techno Verse YT</a:t>
            </a:r>
          </a:p>
        </p:txBody>
      </p:sp>
      <p:sp>
        <p:nvSpPr>
          <p:cNvPr id="7" name="Rectangle 6"/>
          <p:cNvSpPr/>
          <p:nvPr/>
        </p:nvSpPr>
        <p:spPr>
          <a:xfrm>
            <a:off x="3760266" y="4347919"/>
            <a:ext cx="42026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Heavenly Delicious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40397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0"/>
            <a:ext cx="9146383" cy="1371600"/>
          </a:xfrm>
        </p:spPr>
        <p:txBody>
          <a:bodyPr/>
          <a:lstStyle/>
          <a:p>
            <a:r>
              <a:rPr lang="en-US" dirty="0" err="1" smtClean="0"/>
              <a:t>Formik</a:t>
            </a:r>
            <a:r>
              <a:rPr lang="en-US" dirty="0" smtClean="0"/>
              <a:t> And Yup In React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2810" y="2364377"/>
            <a:ext cx="2534195" cy="126709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FORMIK</a:t>
            </a:r>
            <a:endParaRPr lang="en-US" sz="3600" b="1" dirty="0"/>
          </a:p>
        </p:txBody>
      </p:sp>
      <p:sp>
        <p:nvSpPr>
          <p:cNvPr id="5" name="Right Arrow 4"/>
          <p:cNvSpPr/>
          <p:nvPr/>
        </p:nvSpPr>
        <p:spPr>
          <a:xfrm>
            <a:off x="4297681" y="2717074"/>
            <a:ext cx="1693818" cy="561703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32175" y="2717074"/>
            <a:ext cx="3147015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FORM HANDLING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522810" y="4233071"/>
            <a:ext cx="2534195" cy="126709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YUP</a:t>
            </a:r>
            <a:endParaRPr lang="en-US" sz="3600" b="1" dirty="0"/>
          </a:p>
        </p:txBody>
      </p:sp>
      <p:sp>
        <p:nvSpPr>
          <p:cNvPr id="8" name="Right Arrow 7"/>
          <p:cNvSpPr/>
          <p:nvPr/>
        </p:nvSpPr>
        <p:spPr>
          <a:xfrm>
            <a:off x="4297681" y="4585768"/>
            <a:ext cx="1693818" cy="561703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32175" y="4585768"/>
            <a:ext cx="3406702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FORM VALIDATION</a:t>
            </a:r>
          </a:p>
        </p:txBody>
      </p:sp>
    </p:spTree>
    <p:extLst>
      <p:ext uri="{BB962C8B-B14F-4D97-AF65-F5344CB8AC3E}">
        <p14:creationId xmlns:p14="http://schemas.microsoft.com/office/powerpoint/2010/main" val="686961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0"/>
            <a:ext cx="9146383" cy="1371600"/>
          </a:xfrm>
        </p:spPr>
        <p:txBody>
          <a:bodyPr/>
          <a:lstStyle/>
          <a:p>
            <a:r>
              <a:rPr lang="en-US" dirty="0" err="1" smtClean="0"/>
              <a:t>Formik</a:t>
            </a:r>
            <a:r>
              <a:rPr lang="en-US" dirty="0" smtClean="0"/>
              <a:t> And Yup In React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32413" y="2404270"/>
            <a:ext cx="3077288" cy="241592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YUP</a:t>
            </a:r>
            <a:endParaRPr lang="en-US" sz="6000" b="1" dirty="0"/>
          </a:p>
        </p:txBody>
      </p:sp>
      <p:sp>
        <p:nvSpPr>
          <p:cNvPr id="5" name="Right Arrow 4"/>
          <p:cNvSpPr/>
          <p:nvPr/>
        </p:nvSpPr>
        <p:spPr>
          <a:xfrm>
            <a:off x="4532813" y="2601624"/>
            <a:ext cx="1123404" cy="391181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27077" y="2521837"/>
            <a:ext cx="3406702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FORM VALIDATION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532813" y="3359270"/>
            <a:ext cx="1123404" cy="391181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27077" y="3279483"/>
            <a:ext cx="5740674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REQUIRED, MIN, MAX, EMAIL ETC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532813" y="4222124"/>
            <a:ext cx="1123404" cy="391181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27077" y="4142337"/>
            <a:ext cx="3219151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ERROR MESSAGES</a:t>
            </a:r>
          </a:p>
        </p:txBody>
      </p:sp>
    </p:spTree>
    <p:extLst>
      <p:ext uri="{BB962C8B-B14F-4D97-AF65-F5344CB8AC3E}">
        <p14:creationId xmlns:p14="http://schemas.microsoft.com/office/powerpoint/2010/main" val="1050020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10" grpId="0" animBg="1"/>
      <p:bldP spid="11" grpId="0"/>
      <p:bldP spid="12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smtClean="0"/>
              <a:t>YUP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npm</a:t>
            </a:r>
            <a:r>
              <a:rPr lang="en-US" sz="3200" dirty="0" smtClean="0"/>
              <a:t> </a:t>
            </a:r>
            <a:r>
              <a:rPr lang="en-US" sz="3200" dirty="0" err="1" smtClean="0"/>
              <a:t>i</a:t>
            </a:r>
            <a:r>
              <a:rPr lang="en-US" sz="3200" dirty="0" smtClean="0"/>
              <a:t> </a:t>
            </a:r>
            <a:r>
              <a:rPr lang="en-US" sz="3200" dirty="0" smtClean="0"/>
              <a:t>yup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43786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885" y="-350520"/>
            <a:ext cx="9146383" cy="1371600"/>
          </a:xfrm>
        </p:spPr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55469" y="1518174"/>
            <a:ext cx="1711232" cy="103161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Form</a:t>
            </a:r>
            <a:endParaRPr lang="en-US" sz="4400" b="1" dirty="0"/>
          </a:p>
        </p:txBody>
      </p:sp>
      <p:sp>
        <p:nvSpPr>
          <p:cNvPr id="5" name="Right Arrow 4"/>
          <p:cNvSpPr/>
          <p:nvPr/>
        </p:nvSpPr>
        <p:spPr>
          <a:xfrm>
            <a:off x="2535531" y="1838390"/>
            <a:ext cx="558468" cy="391181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93999" y="1533250"/>
            <a:ext cx="2699778" cy="95410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2800" b="1" dirty="0" smtClean="0"/>
              <a:t>Form Handling</a:t>
            </a:r>
          </a:p>
          <a:p>
            <a:pPr algn="ctr"/>
            <a:r>
              <a:rPr lang="en-US" sz="2800" b="1" dirty="0" smtClean="0"/>
              <a:t>With </a:t>
            </a:r>
            <a:r>
              <a:rPr lang="en-US" sz="2800" b="1" dirty="0" err="1"/>
              <a:t>F</a:t>
            </a:r>
            <a:r>
              <a:rPr lang="en-US" sz="2800" b="1" dirty="0" err="1" smtClean="0"/>
              <a:t>ormik</a:t>
            </a:r>
            <a:endParaRPr lang="en-US" sz="2800" b="1" dirty="0" smtClean="0"/>
          </a:p>
        </p:txBody>
      </p:sp>
      <p:sp>
        <p:nvSpPr>
          <p:cNvPr id="7" name="Right Arrow 6"/>
          <p:cNvSpPr/>
          <p:nvPr/>
        </p:nvSpPr>
        <p:spPr>
          <a:xfrm rot="5400000">
            <a:off x="1331849" y="2733727"/>
            <a:ext cx="558468" cy="391181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3654" y="3162387"/>
            <a:ext cx="1354858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2800" b="1" dirty="0" smtClean="0"/>
              <a:t>Submit</a:t>
            </a:r>
            <a:endParaRPr lang="en-US" sz="2800" b="1" dirty="0" smtClean="0"/>
          </a:p>
        </p:txBody>
      </p:sp>
      <p:sp>
        <p:nvSpPr>
          <p:cNvPr id="9" name="Right Arrow 8"/>
          <p:cNvSpPr/>
          <p:nvPr/>
        </p:nvSpPr>
        <p:spPr>
          <a:xfrm rot="5400000">
            <a:off x="1331849" y="3823382"/>
            <a:ext cx="558468" cy="391181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01970" y="4252042"/>
            <a:ext cx="1018227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2800" b="1" dirty="0" smtClean="0"/>
              <a:t>Data</a:t>
            </a:r>
            <a:endParaRPr lang="en-US" sz="2800" b="1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6421075" y="1455121"/>
            <a:ext cx="1711232" cy="103161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Form</a:t>
            </a:r>
            <a:endParaRPr lang="en-US" sz="4400" b="1" dirty="0"/>
          </a:p>
        </p:txBody>
      </p:sp>
      <p:sp>
        <p:nvSpPr>
          <p:cNvPr id="12" name="Right Arrow 11"/>
          <p:cNvSpPr/>
          <p:nvPr/>
        </p:nvSpPr>
        <p:spPr>
          <a:xfrm>
            <a:off x="8161112" y="4335657"/>
            <a:ext cx="558468" cy="391181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775089" y="4030517"/>
            <a:ext cx="2916183" cy="95410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2800" b="1" dirty="0" smtClean="0"/>
              <a:t>Form Validation</a:t>
            </a:r>
          </a:p>
          <a:p>
            <a:r>
              <a:rPr lang="en-US" sz="2800" b="1" dirty="0"/>
              <a:t>w</a:t>
            </a:r>
            <a:r>
              <a:rPr lang="en-US" sz="2800" b="1" dirty="0" smtClean="0"/>
              <a:t>ith YUP</a:t>
            </a:r>
            <a:endParaRPr lang="en-US" sz="2800" b="1" dirty="0" smtClean="0"/>
          </a:p>
        </p:txBody>
      </p:sp>
      <p:sp>
        <p:nvSpPr>
          <p:cNvPr id="14" name="Right Arrow 13"/>
          <p:cNvSpPr/>
          <p:nvPr/>
        </p:nvSpPr>
        <p:spPr>
          <a:xfrm rot="5400000">
            <a:off x="6997455" y="2670674"/>
            <a:ext cx="558468" cy="391181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47777" y="4235154"/>
            <a:ext cx="1657826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2800" b="1" dirty="0" smtClean="0"/>
              <a:t>Validate</a:t>
            </a:r>
            <a:endParaRPr lang="en-US" sz="2800" b="1" dirty="0" smtClean="0"/>
          </a:p>
        </p:txBody>
      </p:sp>
      <p:sp>
        <p:nvSpPr>
          <p:cNvPr id="16" name="Right Arrow 15"/>
          <p:cNvSpPr/>
          <p:nvPr/>
        </p:nvSpPr>
        <p:spPr>
          <a:xfrm rot="5400000">
            <a:off x="6997455" y="3760329"/>
            <a:ext cx="558468" cy="391181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67575" y="3106747"/>
            <a:ext cx="1018227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2800" b="1" dirty="0" smtClean="0"/>
              <a:t>Data</a:t>
            </a:r>
            <a:endParaRPr lang="en-US" sz="28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6625966" y="5316843"/>
            <a:ext cx="1354858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2800" b="1" dirty="0" smtClean="0"/>
              <a:t>Submit</a:t>
            </a:r>
            <a:endParaRPr lang="en-US" sz="2800" b="1" dirty="0" smtClean="0"/>
          </a:p>
        </p:txBody>
      </p:sp>
      <p:sp>
        <p:nvSpPr>
          <p:cNvPr id="19" name="Right Arrow 18"/>
          <p:cNvSpPr/>
          <p:nvPr/>
        </p:nvSpPr>
        <p:spPr>
          <a:xfrm rot="5400000">
            <a:off x="7024159" y="4842018"/>
            <a:ext cx="558468" cy="391181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08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364" y="0"/>
            <a:ext cx="9146383" cy="1371600"/>
          </a:xfrm>
        </p:spPr>
        <p:txBody>
          <a:bodyPr/>
          <a:lstStyle/>
          <a:p>
            <a:r>
              <a:rPr lang="en-US" dirty="0" smtClean="0"/>
              <a:t>Working With Yup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47796" y="1818620"/>
            <a:ext cx="3071949" cy="88539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Schema File</a:t>
            </a:r>
            <a:endParaRPr lang="en-US" sz="3600" b="1" dirty="0"/>
          </a:p>
        </p:txBody>
      </p:sp>
      <p:sp>
        <p:nvSpPr>
          <p:cNvPr id="5" name="Right Arrow 4"/>
          <p:cNvSpPr/>
          <p:nvPr/>
        </p:nvSpPr>
        <p:spPr>
          <a:xfrm rot="5400000">
            <a:off x="2612006" y="2868076"/>
            <a:ext cx="558468" cy="391181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2203" y="3250568"/>
            <a:ext cx="3498073" cy="138499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2800" b="1" dirty="0" smtClean="0"/>
              <a:t>All Validation Rules</a:t>
            </a:r>
          </a:p>
          <a:p>
            <a:pPr algn="ctr"/>
            <a:r>
              <a:rPr lang="en-US" sz="2800" b="1" dirty="0" smtClean="0"/>
              <a:t>Place here </a:t>
            </a:r>
          </a:p>
          <a:p>
            <a:pPr algn="ctr"/>
            <a:r>
              <a:rPr lang="en-US" sz="2800" b="1" dirty="0" smtClean="0"/>
              <a:t>on input fields</a:t>
            </a:r>
            <a:endParaRPr lang="en-US" sz="2800" b="1" dirty="0" smtClean="0"/>
          </a:p>
        </p:txBody>
      </p:sp>
      <p:sp>
        <p:nvSpPr>
          <p:cNvPr id="7" name="Right Arrow 6"/>
          <p:cNvSpPr/>
          <p:nvPr/>
        </p:nvSpPr>
        <p:spPr>
          <a:xfrm rot="5400000">
            <a:off x="2612006" y="4679125"/>
            <a:ext cx="558468" cy="391181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4301" y="5080971"/>
            <a:ext cx="3805850" cy="138499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2800" b="1" dirty="0" err="1" smtClean="0"/>
              <a:t>DataType</a:t>
            </a:r>
            <a:r>
              <a:rPr lang="en-US" sz="2800" b="1" dirty="0" smtClean="0"/>
              <a:t>, Required, </a:t>
            </a:r>
          </a:p>
          <a:p>
            <a:pPr algn="ctr"/>
            <a:r>
              <a:rPr lang="en-US" sz="2800" b="1" dirty="0" smtClean="0"/>
              <a:t>Min, Max, Email</a:t>
            </a:r>
          </a:p>
          <a:p>
            <a:pPr algn="ctr"/>
            <a:r>
              <a:rPr lang="en-US" sz="2800" b="1" dirty="0" err="1" smtClean="0"/>
              <a:t>etc</a:t>
            </a:r>
            <a:endParaRPr lang="en-US" sz="2800" b="1" dirty="0" smtClean="0"/>
          </a:p>
        </p:txBody>
      </p:sp>
      <p:sp>
        <p:nvSpPr>
          <p:cNvPr id="9" name="Right Arrow 8"/>
          <p:cNvSpPr/>
          <p:nvPr/>
        </p:nvSpPr>
        <p:spPr>
          <a:xfrm>
            <a:off x="4640276" y="2066002"/>
            <a:ext cx="1819034" cy="353785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59310" y="1872130"/>
            <a:ext cx="3348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3200" b="1" dirty="0" err="1" smtClean="0"/>
              <a:t>useFormik</a:t>
            </a:r>
            <a:r>
              <a:rPr lang="en-US" sz="3200" b="1" dirty="0" smtClean="0"/>
              <a:t> Hook</a:t>
            </a:r>
            <a:endParaRPr lang="en-US" sz="3200" b="1" dirty="0" smtClean="0"/>
          </a:p>
        </p:txBody>
      </p:sp>
      <p:sp>
        <p:nvSpPr>
          <p:cNvPr id="11" name="Right Arrow 10"/>
          <p:cNvSpPr/>
          <p:nvPr/>
        </p:nvSpPr>
        <p:spPr>
          <a:xfrm rot="5400000">
            <a:off x="7284617" y="2662368"/>
            <a:ext cx="645348" cy="391181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08485" y="3185049"/>
            <a:ext cx="2388795" cy="95410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2800" b="1" dirty="0" smtClean="0"/>
              <a:t>Handles The </a:t>
            </a:r>
          </a:p>
          <a:p>
            <a:pPr algn="ctr"/>
            <a:r>
              <a:rPr lang="en-US" sz="2800" b="1" dirty="0" smtClean="0"/>
              <a:t>Form Data</a:t>
            </a:r>
            <a:endParaRPr lang="en-US" sz="28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840151" y="1702852"/>
            <a:ext cx="129875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2400" b="1" dirty="0" smtClean="0"/>
              <a:t>include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535944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/>
    </p:bld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5568</TotalTime>
  <Words>96</Words>
  <Application>Microsoft Office PowerPoint</Application>
  <PresentationFormat>Widescreen</PresentationFormat>
  <Paragraphs>44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Blue atom design template</vt:lpstr>
      <vt:lpstr>WORKING WITH  YUP WITH FORMIK</vt:lpstr>
      <vt:lpstr>Humble Request</vt:lpstr>
      <vt:lpstr>Formik And Yup In React</vt:lpstr>
      <vt:lpstr>Formik And Yup In React</vt:lpstr>
      <vt:lpstr>Installing YUP</vt:lpstr>
      <vt:lpstr>Scenario</vt:lpstr>
      <vt:lpstr>Working With Yup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798</cp:revision>
  <dcterms:created xsi:type="dcterms:W3CDTF">2022-07-05T09:44:09Z</dcterms:created>
  <dcterms:modified xsi:type="dcterms:W3CDTF">2022-10-14T05:15:55Z</dcterms:modified>
</cp:coreProperties>
</file>