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40BDD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MORE VALIDATIONS USING </a:t>
            </a:r>
            <a:r>
              <a:rPr lang="en-US" dirty="0" smtClean="0">
                <a:solidFill>
                  <a:srgbClr val="FFC000"/>
                </a:solidFill>
              </a:rPr>
              <a:t>YUP &amp; FORMIK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PART-72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Touched event</a:t>
            </a:r>
          </a:p>
          <a:p>
            <a:r>
              <a:rPr lang="en-US" dirty="0" smtClean="0"/>
              <a:t>Handle blur</a:t>
            </a:r>
          </a:p>
          <a:p>
            <a:r>
              <a:rPr lang="en-US" dirty="0" smtClean="0"/>
              <a:t>Age validation</a:t>
            </a:r>
          </a:p>
          <a:p>
            <a:r>
              <a:rPr lang="en-US" dirty="0" smtClean="0"/>
              <a:t>Password validation</a:t>
            </a:r>
          </a:p>
          <a:p>
            <a:r>
              <a:rPr lang="en-US" dirty="0" smtClean="0"/>
              <a:t>Confirm password validation</a:t>
            </a:r>
          </a:p>
          <a:p>
            <a:r>
              <a:rPr lang="en-US" dirty="0" smtClean="0"/>
              <a:t>Reset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7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34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Blue atom design template</vt:lpstr>
      <vt:lpstr>MORE VALIDATIONS USING YUP &amp; FORMIK</vt:lpstr>
      <vt:lpstr>Humble Request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803</cp:revision>
  <dcterms:created xsi:type="dcterms:W3CDTF">2022-07-05T09:44:09Z</dcterms:created>
  <dcterms:modified xsi:type="dcterms:W3CDTF">2022-10-15T07:27:59Z</dcterms:modified>
</cp:coreProperties>
</file>