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4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40BDD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8663940" cy="2610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/>
              <a:t>CREATING FORM WITH </a:t>
            </a:r>
            <a:r>
              <a:rPr lang="en-US" sz="6000" dirty="0" smtClean="0">
                <a:solidFill>
                  <a:srgbClr val="FFC000"/>
                </a:solidFill>
              </a:rPr>
              <a:t>FORMIK</a:t>
            </a:r>
            <a:r>
              <a:rPr lang="en-US" sz="6000" dirty="0" smtClean="0"/>
              <a:t> COMPONENTS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PART-73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PREVIOUS LECTURES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5227" y="2597609"/>
            <a:ext cx="2534195" cy="23643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FORM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>
            <a:off x="3370217" y="3015714"/>
            <a:ext cx="2621282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9064" y="2825691"/>
            <a:ext cx="4812536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HTML Elements of Form like</a:t>
            </a:r>
          </a:p>
          <a:p>
            <a:r>
              <a:rPr lang="en-US" sz="2800" b="1" dirty="0" smtClean="0"/>
              <a:t>&lt;input&gt; &lt;label&gt; </a:t>
            </a:r>
            <a:r>
              <a:rPr lang="en-US" sz="2800" b="1" dirty="0" err="1" smtClean="0"/>
              <a:t>etc</a:t>
            </a:r>
            <a:endParaRPr lang="en-US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42465" y="2625636"/>
            <a:ext cx="14718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Creation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70216" y="4098837"/>
            <a:ext cx="2738847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46210" y="4121357"/>
            <a:ext cx="259558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err="1" smtClean="0"/>
              <a:t>Formik</a:t>
            </a:r>
            <a:r>
              <a:rPr lang="en-US" sz="2800" b="1" dirty="0" smtClean="0"/>
              <a:t>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73265" y="3736662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Form Handling</a:t>
            </a:r>
          </a:p>
        </p:txBody>
      </p:sp>
    </p:spTree>
    <p:extLst>
      <p:ext uri="{BB962C8B-B14F-4D97-AF65-F5344CB8AC3E}">
        <p14:creationId xmlns:p14="http://schemas.microsoft.com/office/powerpoint/2010/main" val="3068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/>
      <p:bldP spid="12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FORM WITH FORMIK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810" y="2625636"/>
            <a:ext cx="2534195" cy="23643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FORMIK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>
            <a:off x="4297681" y="2729787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2175" y="2729787"/>
            <a:ext cx="30524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CREATION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97681" y="3484197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2175" y="3484197"/>
            <a:ext cx="314701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HANDLING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97681" y="4287270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175" y="4257875"/>
            <a:ext cx="5780750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&lt;Field&gt; &lt;Form&gt; &lt;</a:t>
            </a:r>
            <a:r>
              <a:rPr lang="en-US" sz="2800" b="1" dirty="0" err="1" smtClean="0"/>
              <a:t>ErrorMessage</a:t>
            </a:r>
            <a:r>
              <a:rPr lang="en-US" sz="2800" b="1" dirty="0" smtClean="0"/>
              <a:t>&gt; </a:t>
            </a:r>
          </a:p>
          <a:p>
            <a:r>
              <a:rPr lang="en-US" sz="2800" b="1" dirty="0" err="1" smtClean="0"/>
              <a:t>etc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742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5691</TotalTime>
  <Words>59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Blue atom design template</vt:lpstr>
      <vt:lpstr>CREATING FORM WITH FORMIK COMPONENTS</vt:lpstr>
      <vt:lpstr>Humble Request</vt:lpstr>
      <vt:lpstr>PREVIOUS LECTURES</vt:lpstr>
      <vt:lpstr>CREATING FORM WITH FORMIK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817</cp:revision>
  <dcterms:created xsi:type="dcterms:W3CDTF">2022-07-05T09:44:09Z</dcterms:created>
  <dcterms:modified xsi:type="dcterms:W3CDTF">2022-10-26T07:53:00Z</dcterms:modified>
</cp:coreProperties>
</file>