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40BDD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/>
              <a:t>YUP VALIDATION WITH </a:t>
            </a:r>
            <a:r>
              <a:rPr lang="en-US" sz="6000" dirty="0" smtClean="0">
                <a:solidFill>
                  <a:srgbClr val="FFC000"/>
                </a:solidFill>
              </a:rPr>
              <a:t>FORMIK</a:t>
            </a:r>
            <a:r>
              <a:rPr lang="en-US" sz="6000" dirty="0" smtClean="0"/>
              <a:t> </a:t>
            </a:r>
            <a:r>
              <a:rPr lang="en-US" sz="6000" dirty="0" smtClean="0"/>
              <a:t>COMPONENTS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PART-74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 WITH FORMIK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810" y="2625636"/>
            <a:ext cx="2534195" cy="23643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FORMIK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4297681" y="2729787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2175" y="2729787"/>
            <a:ext cx="30524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CREATION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97681" y="3484197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2175" y="3484197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HANDLING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97681" y="4287270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175" y="4257875"/>
            <a:ext cx="5780750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&lt;Field&gt; &lt;Form&gt; &lt;</a:t>
            </a:r>
            <a:r>
              <a:rPr lang="en-US" sz="2800" b="1" dirty="0" err="1" smtClean="0"/>
              <a:t>ErrorMessage</a:t>
            </a:r>
            <a:r>
              <a:rPr lang="en-US" sz="2800" b="1" dirty="0" smtClean="0"/>
              <a:t>&gt; </a:t>
            </a:r>
          </a:p>
          <a:p>
            <a:r>
              <a:rPr lang="en-US" sz="2800" b="1" dirty="0" err="1" smtClean="0"/>
              <a:t>etc</a:t>
            </a:r>
            <a:endParaRPr lang="en-US" sz="2800" b="1" dirty="0" smtClean="0"/>
          </a:p>
        </p:txBody>
      </p:sp>
      <p:sp>
        <p:nvSpPr>
          <p:cNvPr id="11" name="Right Arrow 10"/>
          <p:cNvSpPr/>
          <p:nvPr/>
        </p:nvSpPr>
        <p:spPr>
          <a:xfrm rot="16200000">
            <a:off x="7110930" y="5091551"/>
            <a:ext cx="733224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7356" y="5758282"/>
            <a:ext cx="287129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YUP Validations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42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5704</TotalTime>
  <Words>41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Blue atom design template</vt:lpstr>
      <vt:lpstr>YUP VALIDATION WITH FORMIK COMPONENTS</vt:lpstr>
      <vt:lpstr>Humble Request</vt:lpstr>
      <vt:lpstr>CREATING FORM WITH FORMIK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821</cp:revision>
  <dcterms:created xsi:type="dcterms:W3CDTF">2022-07-05T09:44:09Z</dcterms:created>
  <dcterms:modified xsi:type="dcterms:W3CDTF">2022-10-27T07:32:34Z</dcterms:modified>
</cp:coreProperties>
</file>