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4f4376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4f4376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f43763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4f43763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f43763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f43763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f43763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f43763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f43763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f43763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4f43763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4f43763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4f43763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4f43763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LDniUXgY52ZKE6TQ_Kf111P4gmUHCpil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download/curr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api/esm.html#modules-ecmascript-modu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8.dev/features/modules#m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Zia Khan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8875" y="3626725"/>
            <a:ext cx="76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https://drive.google.com/drive/folders/1LDniUXgY52ZKE6TQ_Kf111P4gmUHCpil?usp=sharing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Node.js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https://nodejs.org/en/download/current/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 Version 18.10.0+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node -v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</a:t>
            </a:r>
            <a:r>
              <a:rPr lang="en-GB"/>
              <a:t> Node.js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kdir 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https://nodejs.org/api/esm.html#modules-ecmascript-modules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VSCode and create File hello.mjs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console.log(“Hello from Zia”);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hello.mjs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addTwo.mjs File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addTwo.mjs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function addTwo(num)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  return num + 2;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export { addTwo };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</a:t>
            </a:r>
            <a:r>
              <a:rPr lang="en-GB"/>
              <a:t>.mjs File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app.mjs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import { addTwo } from './addTwo.mjs';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// Prints: 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console.log(addTwo(4));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.mjs versus .js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course upto now</a:t>
            </a:r>
            <a:r>
              <a:rPr lang="en-GB"/>
              <a:t>, we've used .js extensions for our module files, but from now on you may see the .mjs extension used instead. V8's documentation recommends this (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https://v8.dev/features/modules#mjs</a:t>
            </a:r>
            <a:r>
              <a:rPr lang="en-GB"/>
              <a:t> ) , The reasons given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good for clarity, i.e. it makes it clear which files are modules, and which are regular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ensures that your module files are parsed as a module by runtimes such as Node.js, and build tools such as Babel.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the Web, the file extension doesn’t really matter, as long as the file is served with the JavaScript MIME type text/javascript. The browser knows it’s a module because of the type attribute on the script element.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Simple Server in</a:t>
            </a:r>
            <a:r>
              <a:rPr lang="en-GB"/>
              <a:t> Node.js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mkdir simpleServer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simpleServer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install 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Check the node_modules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VSCode and create File index.mjs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index.mjs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index.mjs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//index.mjs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 express from 'express';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app = express();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app.get('/',(req,res) =&gt;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res.send('Zia Responding from HTTP Server');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})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PORT = 5001;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app.listen(PORT,() =&gt;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console.log(`Running on PORT ${PORT}`);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})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